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6"/>
  </p:notesMasterIdLst>
  <p:sldIdLst>
    <p:sldId id="256" r:id="rId2"/>
    <p:sldId id="281" r:id="rId3"/>
    <p:sldId id="257" r:id="rId4"/>
    <p:sldId id="258" r:id="rId5"/>
    <p:sldId id="262" r:id="rId6"/>
    <p:sldId id="265" r:id="rId7"/>
    <p:sldId id="280" r:id="rId8"/>
    <p:sldId id="266" r:id="rId9"/>
    <p:sldId id="267" r:id="rId10"/>
    <p:sldId id="268" r:id="rId11"/>
    <p:sldId id="269" r:id="rId12"/>
    <p:sldId id="270" r:id="rId13"/>
    <p:sldId id="272" r:id="rId14"/>
    <p:sldId id="276" r:id="rId15"/>
    <p:sldId id="279" r:id="rId16"/>
    <p:sldId id="274" r:id="rId17"/>
    <p:sldId id="278" r:id="rId18"/>
    <p:sldId id="259" r:id="rId19"/>
    <p:sldId id="277" r:id="rId20"/>
    <p:sldId id="275" r:id="rId21"/>
    <p:sldId id="273" r:id="rId22"/>
    <p:sldId id="260" r:id="rId23"/>
    <p:sldId id="261" r:id="rId24"/>
    <p:sldId id="271" r:id="rId25"/>
  </p:sldIdLst>
  <p:sldSz cx="9144000" cy="5143500" type="screen16x9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993"/>
    <p:restoredTop sz="94066"/>
  </p:normalViewPr>
  <p:slideViewPr>
    <p:cSldViewPr snapToGrid="0" snapToObjects="1">
      <p:cViewPr varScale="1">
        <p:scale>
          <a:sx n="123" d="100"/>
          <a:sy n="123" d="100"/>
        </p:scale>
        <p:origin x="19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notesMaster" Target="notesMasters/notesMaster1.xml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37B3AF-3637-F942-BA54-7DB65FBFF4F8}" type="datetimeFigureOut">
              <a:rPr lang="en-US" smtClean="0"/>
              <a:t>6/3/17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563576-745D-3447-908D-34343E5AE6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6410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C8CC3781-BE5E-6547-8DBB-0618DA21FDD2}" type="datetimeFigureOut">
              <a:rPr lang="en-US" smtClean="0"/>
              <a:t>6/3/17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5363150C-314D-1A48-88FC-D60B9EB77F2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C8CC3781-BE5E-6547-8DBB-0618DA21FDD2}" type="datetimeFigureOut">
              <a:rPr lang="en-US" smtClean="0"/>
              <a:t>6/3/17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5363150C-314D-1A48-88FC-D60B9EB77F2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C8CC3781-BE5E-6547-8DBB-0618DA21FDD2}" type="datetimeFigureOut">
              <a:rPr lang="en-US" smtClean="0"/>
              <a:t>6/3/17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5363150C-314D-1A48-88FC-D60B9EB77F2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C8CC3781-BE5E-6547-8DBB-0618DA21FDD2}" type="datetimeFigureOut">
              <a:rPr lang="en-US" smtClean="0"/>
              <a:t>6/3/17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5363150C-314D-1A48-88FC-D60B9EB77F2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C8CC3781-BE5E-6547-8DBB-0618DA21FDD2}" type="datetimeFigureOut">
              <a:rPr lang="en-US" smtClean="0"/>
              <a:t>6/3/17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5363150C-314D-1A48-88FC-D60B9EB77F2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C8CC3781-BE5E-6547-8DBB-0618DA21FDD2}" type="datetimeFigureOut">
              <a:rPr lang="en-US" smtClean="0"/>
              <a:t>6/3/17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5363150C-314D-1A48-88FC-D60B9EB77F2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C8CC3781-BE5E-6547-8DBB-0618DA21FDD2}" type="datetimeFigureOut">
              <a:rPr lang="en-US" smtClean="0"/>
              <a:t>6/3/17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5363150C-314D-1A48-88FC-D60B9EB77F2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C8CC3781-BE5E-6547-8DBB-0618DA21FDD2}" type="datetimeFigureOut">
              <a:rPr lang="en-US" smtClean="0"/>
              <a:t>6/3/17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5363150C-314D-1A48-88FC-D60B9EB77F2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C8CC3781-BE5E-6547-8DBB-0618DA21FDD2}" type="datetimeFigureOut">
              <a:rPr lang="en-US" smtClean="0"/>
              <a:t>6/3/17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5363150C-314D-1A48-88FC-D60B9EB77F2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26745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hyperlink" Target="mailto:lpm0073@gmail.com" TargetMode="External"/><Relationship Id="rId7" Type="http://schemas.openxmlformats.org/officeDocument/2006/relationships/hyperlink" Target="http://lawrencemcdaniel.com/" TargetMode="External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roups.google.com/forum/#!msg/openedx-ops/M5ytgpw57EE/MZs41-yIFAAJ" TargetMode="External"/><Relationship Id="rId3" Type="http://schemas.openxmlformats.org/officeDocument/2006/relationships/hyperlink" Target="mailto:lpm0073@gmail.com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hyperlink" Target="http://stackoverflow.com/questions/36325662/how-to-backup-and-restore-open-edx-from-one-server-to-other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edx.netecdigital.com/" TargetMode="External"/><Relationship Id="rId4" Type="http://schemas.openxmlformats.org/officeDocument/2006/relationships/hyperlink" Target="http://edx.netecdigital.com:18010/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4" Type="http://schemas.openxmlformats.org/officeDocument/2006/relationships/image" Target="../media/image18.jpg"/><Relationship Id="rId5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edx.readthedocs.io/projects/edx-installing-configuring-and-running/en/latest/front_matter/index.html" TargetMode="External"/><Relationship Id="rId4" Type="http://schemas.openxmlformats.org/officeDocument/2006/relationships/hyperlink" Target="https://openedx.atlassian.net/wiki/display/OpenOPS/Managing+OpenEdX+Tips+and+Tricks" TargetMode="External"/><Relationship Id="rId5" Type="http://schemas.openxmlformats.org/officeDocument/2006/relationships/hyperlink" Target="https://www.slideshare.net/mbifulco1/edx-comprehensive-tutorial" TargetMode="External"/><Relationship Id="rId6" Type="http://schemas.openxmlformats.org/officeDocument/2006/relationships/hyperlink" Target="https://open.edx.org/videos/edx-hosting-architecture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openedx.atlassian.net/wiki/display/OpenOPS/Native+Open+edX+Ubuntu+16.04+64+bit+Installation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edx.netecdigital.com/admin" TargetMode="External"/><Relationship Id="rId4" Type="http://schemas.openxmlformats.org/officeDocument/2006/relationships/hyperlink" Target="http://edx.netecdigital.com:18010/" TargetMode="External"/><Relationship Id="rId5" Type="http://schemas.openxmlformats.org/officeDocument/2006/relationships/hyperlink" Target="https://github.com/lpm0073/netec-edx-theme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edx.netecdigital.com/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edx.netecdigital.com/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openedx.atlassian.net/wiki/display/OpenOPS/Native+Open+edX+Ubuntu+16.04+64+bit+Installation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48"/>
          <a:stretch/>
        </p:blipFill>
        <p:spPr>
          <a:xfrm>
            <a:off x="-75665" y="0"/>
            <a:ext cx="9219666" cy="51435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alphaModFix amt="9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76374">
            <a:off x="1460928" y="747905"/>
            <a:ext cx="4813528" cy="289663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7992" y="0"/>
            <a:ext cx="2856008" cy="155652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7992" y="1541708"/>
            <a:ext cx="2728330" cy="56331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-44601" y="4683504"/>
            <a:ext cx="4728113" cy="484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Preparado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exclusivamente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 para </a:t>
            </a:r>
            <a:r>
              <a:rPr lang="en-US" b="1" dirty="0" err="1" smtClean="0">
                <a:solidFill>
                  <a:schemeClr val="bg1">
                    <a:lumMod val="65000"/>
                  </a:schemeClr>
                </a:solidFill>
              </a:rPr>
              <a:t>Netec</a:t>
            </a:r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 Digital</a:t>
            </a:r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sz="1200" dirty="0" err="1" smtClean="0">
                <a:solidFill>
                  <a:schemeClr val="bg1">
                    <a:lumMod val="65000"/>
                  </a:schemeClr>
                </a:solidFill>
              </a:rPr>
              <a:t>Por</a:t>
            </a:r>
            <a:r>
              <a:rPr lang="en-US" sz="1200" dirty="0" smtClean="0">
                <a:solidFill>
                  <a:schemeClr val="bg1">
                    <a:lumMod val="65000"/>
                  </a:schemeClr>
                </a:solidFill>
              </a:rPr>
              <a:t>: Lawrence McDaniel |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1200" dirty="0" smtClean="0">
                <a:hlinkClick r:id="rId6"/>
              </a:rPr>
              <a:t>lpm0073@gmail.com</a:t>
            </a:r>
            <a:r>
              <a:rPr lang="en-US" sz="1200" dirty="0" smtClean="0"/>
              <a:t> | </a:t>
            </a:r>
            <a:r>
              <a:rPr lang="en-US" sz="1200" dirty="0" smtClean="0">
                <a:hlinkClick r:id="rId7"/>
              </a:rPr>
              <a:t>lawrencemcdaniel.com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835254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8650" y="273844"/>
            <a:ext cx="7886700" cy="532272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err="1" smtClean="0">
                <a:solidFill>
                  <a:schemeClr val="accent4"/>
                </a:solidFill>
              </a:rPr>
              <a:t>Refrescar</a:t>
            </a:r>
            <a:r>
              <a:rPr lang="en-US" b="1" dirty="0" smtClean="0">
                <a:solidFill>
                  <a:schemeClr val="accent4"/>
                </a:solidFill>
              </a:rPr>
              <a:t> Custom Theme</a:t>
            </a:r>
            <a:endParaRPr lang="en-US" b="1" dirty="0">
              <a:solidFill>
                <a:schemeClr val="accent4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42212" y="962526"/>
            <a:ext cx="441054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I.  </a:t>
            </a:r>
            <a:r>
              <a:rPr lang="en-US" dirty="0" err="1" smtClean="0"/>
              <a:t>Instalar</a:t>
            </a:r>
            <a:r>
              <a:rPr lang="en-US" dirty="0" smtClean="0"/>
              <a:t> theme </a:t>
            </a:r>
            <a:r>
              <a:rPr lang="en-US" dirty="0" err="1" smtClean="0"/>
              <a:t>desde</a:t>
            </a:r>
            <a:r>
              <a:rPr lang="en-US" dirty="0" smtClean="0"/>
              <a:t> GitHub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195" y="1325724"/>
            <a:ext cx="4742558" cy="175143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545330" y="3140271"/>
            <a:ext cx="441054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II.  </a:t>
            </a:r>
            <a:r>
              <a:rPr lang="en-US" dirty="0" err="1" smtClean="0"/>
              <a:t>Compilar</a:t>
            </a:r>
            <a:r>
              <a:rPr lang="en-US" dirty="0" smtClean="0"/>
              <a:t> el theme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2909" y="3507018"/>
            <a:ext cx="4127500" cy="14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64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8650" y="273844"/>
            <a:ext cx="7886700" cy="532272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err="1" smtClean="0">
                <a:solidFill>
                  <a:schemeClr val="accent4"/>
                </a:solidFill>
              </a:rPr>
              <a:t>Crear</a:t>
            </a:r>
            <a:r>
              <a:rPr lang="en-US" b="1" dirty="0" smtClean="0">
                <a:solidFill>
                  <a:schemeClr val="accent4"/>
                </a:solidFill>
              </a:rPr>
              <a:t> Django Super User</a:t>
            </a:r>
            <a:endParaRPr lang="en-US" b="1" dirty="0">
              <a:solidFill>
                <a:schemeClr val="accent4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4221" y="962526"/>
            <a:ext cx="88071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hlinkClick r:id="rId2"/>
              </a:rPr>
              <a:t>https://groups.google.com/forum/#!msg/openedx-ops/M5ytgpw57EE/MZs41-yIFAAJ</a:t>
            </a:r>
            <a:endParaRPr lang="en-US" dirty="0" smtClean="0"/>
          </a:p>
          <a:p>
            <a:r>
              <a:rPr lang="en-US" dirty="0" smtClean="0"/>
              <a:t>	email: </a:t>
            </a:r>
            <a:r>
              <a:rPr lang="en-US" dirty="0" smtClean="0">
                <a:hlinkClick r:id="rId3"/>
              </a:rPr>
              <a:t>lpm0073@gmail.com</a:t>
            </a:r>
            <a:endParaRPr lang="en-US" dirty="0" smtClean="0"/>
          </a:p>
          <a:p>
            <a:r>
              <a:rPr lang="en-US" dirty="0" smtClean="0"/>
              <a:t>	User: lpm0073</a:t>
            </a:r>
          </a:p>
          <a:p>
            <a:r>
              <a:rPr lang="en-US" dirty="0" smtClean="0"/>
              <a:t>	</a:t>
            </a:r>
            <a:r>
              <a:rPr lang="en-US" dirty="0" err="1" smtClean="0"/>
              <a:t>Pwd</a:t>
            </a:r>
            <a:r>
              <a:rPr lang="en-US" dirty="0" smtClean="0"/>
              <a:t>: </a:t>
            </a:r>
            <a:r>
              <a:rPr lang="en-US" dirty="0" err="1" smtClean="0"/>
              <a:t>netec</a:t>
            </a:r>
            <a:endParaRPr lang="en-US" dirty="0" smtClean="0"/>
          </a:p>
        </p:txBody>
      </p:sp>
      <p:sp>
        <p:nvSpPr>
          <p:cNvPr id="3" name="TextBox 2"/>
          <p:cNvSpPr txBox="1"/>
          <p:nvPr/>
        </p:nvSpPr>
        <p:spPr>
          <a:xfrm>
            <a:off x="334537" y="2531327"/>
            <a:ext cx="8556800" cy="196207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/>
              <a:t>sudo</a:t>
            </a:r>
            <a:r>
              <a:rPr lang="en-US" dirty="0" smtClean="0"/>
              <a:t> -u www-data /</a:t>
            </a:r>
            <a:r>
              <a:rPr lang="en-US" dirty="0" err="1" smtClean="0"/>
              <a:t>edx</a:t>
            </a:r>
            <a:r>
              <a:rPr lang="en-US" dirty="0" smtClean="0"/>
              <a:t>/bin/</a:t>
            </a:r>
            <a:r>
              <a:rPr lang="en-US" dirty="0" err="1" smtClean="0"/>
              <a:t>python.edxapp</a:t>
            </a:r>
            <a:r>
              <a:rPr lang="en-US" dirty="0" smtClean="0"/>
              <a:t> ./</a:t>
            </a:r>
            <a:r>
              <a:rPr lang="en-US" dirty="0" err="1" smtClean="0"/>
              <a:t>manage.py</a:t>
            </a:r>
            <a:r>
              <a:rPr lang="en-US" dirty="0" smtClean="0"/>
              <a:t> </a:t>
            </a:r>
            <a:r>
              <a:rPr lang="en-US" dirty="0" err="1" smtClean="0"/>
              <a:t>lms</a:t>
            </a:r>
            <a:r>
              <a:rPr lang="en-US" dirty="0" smtClean="0"/>
              <a:t> --settings </a:t>
            </a:r>
            <a:r>
              <a:rPr lang="en-US" dirty="0" err="1" smtClean="0"/>
              <a:t>aws</a:t>
            </a:r>
            <a:r>
              <a:rPr lang="en-US" dirty="0" smtClean="0"/>
              <a:t> </a:t>
            </a:r>
            <a:r>
              <a:rPr lang="en-US" dirty="0" err="1" smtClean="0"/>
              <a:t>create_user</a:t>
            </a:r>
            <a:r>
              <a:rPr lang="en-US" dirty="0" smtClean="0"/>
              <a:t> -s -p </a:t>
            </a:r>
            <a:r>
              <a:rPr lang="en-US" dirty="0" err="1" smtClean="0"/>
              <a:t>edx</a:t>
            </a:r>
            <a:r>
              <a:rPr lang="en-US" dirty="0" smtClean="0"/>
              <a:t> -e </a:t>
            </a:r>
            <a:r>
              <a:rPr lang="en-US" dirty="0" smtClean="0">
                <a:hlinkClick r:id="rId3"/>
              </a:rPr>
              <a:t>lpm0073@gmail.com</a:t>
            </a:r>
            <a:endParaRPr lang="en-US" dirty="0" smtClean="0"/>
          </a:p>
          <a:p>
            <a:r>
              <a:rPr lang="en-US" dirty="0" err="1" smtClean="0"/>
              <a:t>sudo</a:t>
            </a:r>
            <a:r>
              <a:rPr lang="en-US" dirty="0" smtClean="0"/>
              <a:t> -u www-data /</a:t>
            </a:r>
            <a:r>
              <a:rPr lang="en-US" dirty="0" err="1" smtClean="0"/>
              <a:t>edx</a:t>
            </a:r>
            <a:r>
              <a:rPr lang="en-US" dirty="0" smtClean="0"/>
              <a:t>/bin/</a:t>
            </a:r>
            <a:r>
              <a:rPr lang="en-US" dirty="0" err="1" smtClean="0"/>
              <a:t>python.edxapp</a:t>
            </a:r>
            <a:r>
              <a:rPr lang="en-US" dirty="0" smtClean="0"/>
              <a:t> ./</a:t>
            </a:r>
            <a:r>
              <a:rPr lang="en-US" dirty="0" err="1" smtClean="0"/>
              <a:t>manage.py</a:t>
            </a:r>
            <a:r>
              <a:rPr lang="en-US" dirty="0" smtClean="0"/>
              <a:t> </a:t>
            </a:r>
            <a:r>
              <a:rPr lang="en-US" dirty="0" err="1" smtClean="0"/>
              <a:t>lms</a:t>
            </a:r>
            <a:r>
              <a:rPr lang="en-US" dirty="0" smtClean="0"/>
              <a:t> --settings </a:t>
            </a:r>
            <a:r>
              <a:rPr lang="en-US" dirty="0" err="1" smtClean="0"/>
              <a:t>aws</a:t>
            </a:r>
            <a:r>
              <a:rPr lang="en-US" dirty="0" smtClean="0"/>
              <a:t> </a:t>
            </a:r>
            <a:r>
              <a:rPr lang="en-US" dirty="0" err="1" smtClean="0"/>
              <a:t>changepassword</a:t>
            </a:r>
            <a:r>
              <a:rPr lang="en-US" dirty="0" smtClean="0"/>
              <a:t> lpm0073</a:t>
            </a:r>
          </a:p>
          <a:p>
            <a:r>
              <a:rPr lang="en-US" dirty="0" err="1" smtClean="0"/>
              <a:t>sudo</a:t>
            </a:r>
            <a:r>
              <a:rPr lang="en-US" dirty="0" smtClean="0"/>
              <a:t> -u www-data /</a:t>
            </a:r>
            <a:r>
              <a:rPr lang="en-US" dirty="0" err="1" smtClean="0"/>
              <a:t>edx</a:t>
            </a:r>
            <a:r>
              <a:rPr lang="en-US" dirty="0" smtClean="0"/>
              <a:t>/bin/</a:t>
            </a:r>
            <a:r>
              <a:rPr lang="en-US" dirty="0" err="1" smtClean="0"/>
              <a:t>python.edxapp</a:t>
            </a:r>
            <a:r>
              <a:rPr lang="en-US" dirty="0" smtClean="0"/>
              <a:t> ./</a:t>
            </a:r>
            <a:r>
              <a:rPr lang="en-US" dirty="0" err="1" smtClean="0"/>
              <a:t>manage.py</a:t>
            </a:r>
            <a:r>
              <a:rPr lang="en-US" dirty="0" smtClean="0"/>
              <a:t> </a:t>
            </a:r>
            <a:r>
              <a:rPr lang="en-US" dirty="0" err="1" smtClean="0"/>
              <a:t>lms</a:t>
            </a:r>
            <a:r>
              <a:rPr lang="en-US" dirty="0" smtClean="0"/>
              <a:t> --settings </a:t>
            </a:r>
            <a:r>
              <a:rPr lang="en-US" dirty="0" err="1" smtClean="0"/>
              <a:t>aws</a:t>
            </a:r>
            <a:r>
              <a:rPr lang="en-US" dirty="0" smtClean="0"/>
              <a:t> shell</a:t>
            </a:r>
          </a:p>
          <a:p>
            <a:r>
              <a:rPr lang="en-US" dirty="0" smtClean="0"/>
              <a:t>	from </a:t>
            </a:r>
            <a:r>
              <a:rPr lang="en-US" dirty="0" err="1" smtClean="0"/>
              <a:t>django.contrib.auth.models</a:t>
            </a:r>
            <a:r>
              <a:rPr lang="en-US" dirty="0" smtClean="0"/>
              <a:t> import User</a:t>
            </a:r>
          </a:p>
          <a:p>
            <a:r>
              <a:rPr lang="en-US" dirty="0" smtClean="0"/>
              <a:t>	me = </a:t>
            </a:r>
            <a:r>
              <a:rPr lang="en-US" dirty="0" err="1" smtClean="0"/>
              <a:t>User.objects.get</a:t>
            </a:r>
            <a:r>
              <a:rPr lang="en-US" dirty="0" smtClean="0"/>
              <a:t>(username="lpm0073")</a:t>
            </a:r>
          </a:p>
          <a:p>
            <a:r>
              <a:rPr lang="en-US" dirty="0" smtClean="0"/>
              <a:t>	</a:t>
            </a:r>
            <a:r>
              <a:rPr lang="en-US" dirty="0" err="1" smtClean="0"/>
              <a:t>me.is_superuser</a:t>
            </a:r>
            <a:r>
              <a:rPr lang="en-US" dirty="0" smtClean="0"/>
              <a:t> = True</a:t>
            </a:r>
          </a:p>
          <a:p>
            <a:r>
              <a:rPr lang="en-US" dirty="0" smtClean="0"/>
              <a:t>	</a:t>
            </a:r>
            <a:r>
              <a:rPr lang="en-US" dirty="0" err="1" smtClean="0"/>
              <a:t>me.is_staff</a:t>
            </a:r>
            <a:r>
              <a:rPr lang="en-US" dirty="0" smtClean="0"/>
              <a:t> = True</a:t>
            </a:r>
          </a:p>
          <a:p>
            <a:r>
              <a:rPr lang="en-US" dirty="0" smtClean="0"/>
              <a:t>	</a:t>
            </a:r>
            <a:r>
              <a:rPr lang="en-US" dirty="0" err="1" smtClean="0"/>
              <a:t>me.save</a:t>
            </a:r>
            <a:r>
              <a:rPr lang="en-US" dirty="0" smtClean="0"/>
              <a:t>()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511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8650" y="273844"/>
            <a:ext cx="7886700" cy="532272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err="1" smtClean="0">
                <a:solidFill>
                  <a:schemeClr val="accent4"/>
                </a:solidFill>
              </a:rPr>
              <a:t>Borrar</a:t>
            </a:r>
            <a:r>
              <a:rPr lang="en-US" b="1" dirty="0" smtClean="0">
                <a:solidFill>
                  <a:schemeClr val="accent4"/>
                </a:solidFill>
              </a:rPr>
              <a:t> un </a:t>
            </a:r>
            <a:r>
              <a:rPr lang="en-US" b="1" dirty="0" err="1" smtClean="0">
                <a:solidFill>
                  <a:schemeClr val="accent4"/>
                </a:solidFill>
              </a:rPr>
              <a:t>curso</a:t>
            </a:r>
            <a:endParaRPr lang="en-US" b="1" dirty="0">
              <a:solidFill>
                <a:schemeClr val="accent4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103" b="31840"/>
          <a:stretch/>
        </p:blipFill>
        <p:spPr>
          <a:xfrm>
            <a:off x="4559970" y="1994141"/>
            <a:ext cx="4584030" cy="312936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80474" y="1070811"/>
            <a:ext cx="88191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sudo</a:t>
            </a:r>
            <a:r>
              <a:rPr lang="en-US" dirty="0" smtClean="0"/>
              <a:t> -H -u www-data bash</a:t>
            </a:r>
          </a:p>
          <a:p>
            <a:r>
              <a:rPr lang="en-US" dirty="0" smtClean="0"/>
              <a:t>source /</a:t>
            </a:r>
            <a:r>
              <a:rPr lang="en-US" dirty="0" err="1" smtClean="0"/>
              <a:t>edx</a:t>
            </a:r>
            <a:r>
              <a:rPr lang="en-US" dirty="0" smtClean="0"/>
              <a:t>/app/</a:t>
            </a:r>
            <a:r>
              <a:rPr lang="en-US" dirty="0" err="1" smtClean="0"/>
              <a:t>edxapp</a:t>
            </a:r>
            <a:r>
              <a:rPr lang="en-US" dirty="0" smtClean="0"/>
              <a:t>/</a:t>
            </a:r>
            <a:r>
              <a:rPr lang="en-US" dirty="0" err="1" smtClean="0"/>
              <a:t>edxapp_env</a:t>
            </a:r>
            <a:endParaRPr lang="en-US" dirty="0" smtClean="0"/>
          </a:p>
          <a:p>
            <a:r>
              <a:rPr lang="en-US" dirty="0" smtClean="0"/>
              <a:t>cd /</a:t>
            </a:r>
            <a:r>
              <a:rPr lang="en-US" dirty="0" err="1" smtClean="0"/>
              <a:t>edx</a:t>
            </a:r>
            <a:r>
              <a:rPr lang="en-US" dirty="0" smtClean="0"/>
              <a:t>/app/</a:t>
            </a:r>
            <a:r>
              <a:rPr lang="en-US" dirty="0" err="1" smtClean="0"/>
              <a:t>edxapp</a:t>
            </a:r>
            <a:r>
              <a:rPr lang="en-US" dirty="0" smtClean="0"/>
              <a:t>/</a:t>
            </a:r>
            <a:r>
              <a:rPr lang="en-US" dirty="0" err="1" smtClean="0"/>
              <a:t>edx</a:t>
            </a:r>
            <a:r>
              <a:rPr lang="en-US" dirty="0" smtClean="0"/>
              <a:t>-platform</a:t>
            </a:r>
          </a:p>
          <a:p>
            <a:r>
              <a:rPr lang="en-US" dirty="0" smtClean="0"/>
              <a:t>/</a:t>
            </a:r>
            <a:r>
              <a:rPr lang="en-US" dirty="0" err="1" smtClean="0"/>
              <a:t>edx</a:t>
            </a:r>
            <a:r>
              <a:rPr lang="en-US" dirty="0" smtClean="0"/>
              <a:t>/bin/</a:t>
            </a:r>
            <a:r>
              <a:rPr lang="en-US" dirty="0" err="1" smtClean="0"/>
              <a:t>python.edxapp</a:t>
            </a:r>
            <a:r>
              <a:rPr lang="en-US" dirty="0" smtClean="0"/>
              <a:t> ./</a:t>
            </a:r>
            <a:r>
              <a:rPr lang="en-US" dirty="0" err="1" smtClean="0"/>
              <a:t>manage.py</a:t>
            </a:r>
            <a:r>
              <a:rPr lang="en-US" dirty="0" smtClean="0"/>
              <a:t> </a:t>
            </a:r>
            <a:r>
              <a:rPr lang="en-US" dirty="0" err="1" smtClean="0"/>
              <a:t>cms</a:t>
            </a:r>
            <a:r>
              <a:rPr lang="en-US" dirty="0" smtClean="0"/>
              <a:t> --settings </a:t>
            </a:r>
            <a:r>
              <a:rPr lang="en-US" dirty="0" err="1" smtClean="0"/>
              <a:t>aws</a:t>
            </a:r>
            <a:r>
              <a:rPr lang="en-US" dirty="0" smtClean="0"/>
              <a:t> </a:t>
            </a:r>
            <a:r>
              <a:rPr lang="en-US" dirty="0" err="1" smtClean="0"/>
              <a:t>delete_course</a:t>
            </a:r>
            <a:r>
              <a:rPr lang="en-US" dirty="0" smtClean="0"/>
              <a:t> 'course-v1:NetecDigital+100-1+100'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162926" y="4403558"/>
            <a:ext cx="3970421" cy="719951"/>
          </a:xfrm>
          <a:prstGeom prst="rect">
            <a:avLst/>
          </a:prstGeom>
          <a:solidFill>
            <a:srgbClr val="FFFF00">
              <a:alpha val="35000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5991726" y="1994141"/>
            <a:ext cx="541421" cy="2144722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4288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0155" y="2602048"/>
            <a:ext cx="90116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err="1" smtClean="0"/>
              <a:t>Administración</a:t>
            </a:r>
            <a:endParaRPr lang="en-US" sz="48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48"/>
          <a:stretch/>
        </p:blipFill>
        <p:spPr>
          <a:xfrm>
            <a:off x="1" y="0"/>
            <a:ext cx="4627756" cy="2581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858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8650" y="273844"/>
            <a:ext cx="7886700" cy="532272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err="1" smtClean="0">
                <a:solidFill>
                  <a:schemeClr val="accent4"/>
                </a:solidFill>
              </a:rPr>
              <a:t>Reglas</a:t>
            </a:r>
            <a:r>
              <a:rPr lang="en-US" b="1" dirty="0" smtClean="0">
                <a:solidFill>
                  <a:schemeClr val="accent4"/>
                </a:solidFill>
              </a:rPr>
              <a:t> de </a:t>
            </a:r>
            <a:r>
              <a:rPr lang="en-US" b="1" dirty="0" err="1" smtClean="0">
                <a:solidFill>
                  <a:schemeClr val="accent4"/>
                </a:solidFill>
              </a:rPr>
              <a:t>oro</a:t>
            </a:r>
            <a:endParaRPr lang="en-US" b="1" dirty="0">
              <a:solidFill>
                <a:schemeClr val="accent4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28650" y="1855305"/>
            <a:ext cx="766721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1800" dirty="0" err="1" smtClean="0"/>
              <a:t>Nunca</a:t>
            </a:r>
            <a:r>
              <a:rPr lang="en-US" sz="1800" dirty="0" smtClean="0"/>
              <a:t> </a:t>
            </a:r>
            <a:r>
              <a:rPr lang="en-US" sz="1800" dirty="0" err="1" smtClean="0"/>
              <a:t>actualices</a:t>
            </a:r>
            <a:r>
              <a:rPr lang="en-US" sz="1800" dirty="0" smtClean="0"/>
              <a:t> </a:t>
            </a:r>
            <a:r>
              <a:rPr lang="en-US" sz="1800" dirty="0" err="1" smtClean="0"/>
              <a:t>ni</a:t>
            </a:r>
            <a:r>
              <a:rPr lang="en-US" sz="1800" dirty="0" smtClean="0"/>
              <a:t> el </a:t>
            </a:r>
            <a:r>
              <a:rPr lang="en-US" sz="1800" dirty="0" err="1" smtClean="0"/>
              <a:t>sistema</a:t>
            </a:r>
            <a:r>
              <a:rPr lang="en-US" sz="1800" dirty="0" smtClean="0"/>
              <a:t> </a:t>
            </a:r>
            <a:r>
              <a:rPr lang="en-US" sz="1800" dirty="0" err="1" smtClean="0"/>
              <a:t>operativo</a:t>
            </a:r>
            <a:r>
              <a:rPr lang="en-US" sz="1800" dirty="0" smtClean="0"/>
              <a:t> </a:t>
            </a:r>
            <a:r>
              <a:rPr lang="en-US" sz="1800" dirty="0" err="1" smtClean="0"/>
              <a:t>Unbuntu</a:t>
            </a:r>
            <a:r>
              <a:rPr lang="en-US" sz="1800" dirty="0" smtClean="0"/>
              <a:t> </a:t>
            </a:r>
            <a:r>
              <a:rPr lang="en-US" sz="1800" dirty="0" err="1" smtClean="0"/>
              <a:t>ni</a:t>
            </a:r>
            <a:r>
              <a:rPr lang="en-US" sz="1800" dirty="0" smtClean="0"/>
              <a:t> </a:t>
            </a:r>
            <a:r>
              <a:rPr lang="en-US" sz="1800" dirty="0" err="1" smtClean="0"/>
              <a:t>los</a:t>
            </a:r>
            <a:r>
              <a:rPr lang="en-US" sz="1800" dirty="0" smtClean="0"/>
              <a:t> </a:t>
            </a:r>
            <a:r>
              <a:rPr lang="en-US" sz="1800" dirty="0" err="1" smtClean="0"/>
              <a:t>paquetes</a:t>
            </a:r>
            <a:r>
              <a:rPr lang="en-US" sz="1800" dirty="0" smtClean="0"/>
              <a:t> </a:t>
            </a:r>
            <a:r>
              <a:rPr lang="en-US" sz="1800" dirty="0" err="1" smtClean="0"/>
              <a:t>instalados</a:t>
            </a:r>
            <a:endParaRPr lang="en-US" sz="1800" dirty="0" smtClean="0"/>
          </a:p>
          <a:p>
            <a:pPr marL="285750" indent="-285750">
              <a:buFont typeface="Arial" charset="0"/>
              <a:buChar char="•"/>
            </a:pPr>
            <a:r>
              <a:rPr lang="en-US" sz="1800" dirty="0" smtClean="0"/>
              <a:t>No </a:t>
            </a:r>
            <a:r>
              <a:rPr lang="en-US" sz="1800" dirty="0" err="1" smtClean="0"/>
              <a:t>cambies</a:t>
            </a:r>
            <a:r>
              <a:rPr lang="en-US" sz="1800" dirty="0" smtClean="0"/>
              <a:t> </a:t>
            </a:r>
            <a:r>
              <a:rPr lang="en-US" sz="1800" dirty="0" err="1" smtClean="0"/>
              <a:t>permisos</a:t>
            </a:r>
            <a:r>
              <a:rPr lang="en-US" sz="1800" dirty="0" smtClean="0"/>
              <a:t> de </a:t>
            </a:r>
            <a:r>
              <a:rPr lang="en-US" sz="1800" dirty="0" err="1" smtClean="0"/>
              <a:t>ningùn</a:t>
            </a:r>
            <a:r>
              <a:rPr lang="en-US" sz="1800" dirty="0" smtClean="0"/>
              <a:t> </a:t>
            </a:r>
            <a:r>
              <a:rPr lang="en-US" sz="1800" dirty="0" err="1" smtClean="0"/>
              <a:t>archivo</a:t>
            </a:r>
            <a:r>
              <a:rPr lang="en-US" sz="1800" dirty="0" smtClean="0"/>
              <a:t> </a:t>
            </a:r>
            <a:r>
              <a:rPr lang="en-US" sz="1800" dirty="0" err="1" smtClean="0"/>
              <a:t>ni</a:t>
            </a:r>
            <a:r>
              <a:rPr lang="en-US" sz="1800" dirty="0" smtClean="0"/>
              <a:t> </a:t>
            </a:r>
            <a:r>
              <a:rPr lang="en-US" sz="1800" dirty="0" err="1" smtClean="0"/>
              <a:t>carpeta</a:t>
            </a:r>
            <a:endParaRPr lang="en-US" sz="1800" dirty="0" smtClean="0"/>
          </a:p>
          <a:p>
            <a:pPr marL="285750" indent="-285750">
              <a:buFont typeface="Arial" charset="0"/>
              <a:buChar char="•"/>
            </a:pPr>
            <a:r>
              <a:rPr lang="en-US" sz="1800" dirty="0" smtClean="0"/>
              <a:t>No </a:t>
            </a:r>
            <a:r>
              <a:rPr lang="en-US" sz="1800" dirty="0" err="1" smtClean="0"/>
              <a:t>reubiques</a:t>
            </a:r>
            <a:r>
              <a:rPr lang="en-US" sz="1800" dirty="0" smtClean="0"/>
              <a:t> nada </a:t>
            </a:r>
            <a:r>
              <a:rPr lang="en-US" sz="1800" dirty="0" err="1" smtClean="0"/>
              <a:t>en</a:t>
            </a:r>
            <a:r>
              <a:rPr lang="en-US" sz="1800" dirty="0" smtClean="0"/>
              <a:t> el </a:t>
            </a:r>
            <a:r>
              <a:rPr lang="en-US" sz="1800" dirty="0" err="1" smtClean="0"/>
              <a:t>servidor</a:t>
            </a:r>
            <a:endParaRPr lang="en-US" sz="1800" dirty="0" smtClean="0"/>
          </a:p>
          <a:p>
            <a:pPr marL="285750" indent="-285750">
              <a:buFont typeface="Arial" charset="0"/>
              <a:buChar char="•"/>
            </a:pPr>
            <a:r>
              <a:rPr lang="en-US" sz="1800" dirty="0" smtClean="0"/>
              <a:t>No des de </a:t>
            </a:r>
            <a:r>
              <a:rPr lang="en-US" sz="1800" dirty="0" err="1" smtClean="0"/>
              <a:t>alta</a:t>
            </a:r>
            <a:r>
              <a:rPr lang="en-US" sz="1800" dirty="0" smtClean="0"/>
              <a:t> </a:t>
            </a:r>
            <a:r>
              <a:rPr lang="en-US" sz="1800" dirty="0" err="1" smtClean="0"/>
              <a:t>ningún</a:t>
            </a:r>
            <a:r>
              <a:rPr lang="en-US" sz="1800" dirty="0" smtClean="0"/>
              <a:t> </a:t>
            </a:r>
            <a:r>
              <a:rPr lang="en-US" sz="1800" dirty="0" err="1" smtClean="0"/>
              <a:t>usuario</a:t>
            </a:r>
            <a:r>
              <a:rPr lang="en-US" sz="1800" dirty="0" smtClean="0"/>
              <a:t> </a:t>
            </a:r>
            <a:r>
              <a:rPr lang="en-US" sz="1800" dirty="0" err="1" smtClean="0"/>
              <a:t>nuevo</a:t>
            </a:r>
            <a:endParaRPr lang="en-US" sz="1800" dirty="0" smtClean="0"/>
          </a:p>
          <a:p>
            <a:pPr marL="285750" indent="-285750">
              <a:buFont typeface="Arial" charset="0"/>
              <a:buChar char="•"/>
            </a:pPr>
            <a:r>
              <a:rPr lang="en-US" sz="1800" dirty="0" smtClean="0"/>
              <a:t>No </a:t>
            </a:r>
            <a:r>
              <a:rPr lang="en-US" sz="1800" dirty="0" err="1" smtClean="0"/>
              <a:t>cambies</a:t>
            </a:r>
            <a:r>
              <a:rPr lang="en-US" sz="1800" dirty="0" smtClean="0"/>
              <a:t> </a:t>
            </a:r>
            <a:r>
              <a:rPr lang="en-US" sz="1800" dirty="0" err="1" smtClean="0"/>
              <a:t>ninguna</a:t>
            </a:r>
            <a:r>
              <a:rPr lang="en-US" sz="1800" dirty="0" smtClean="0"/>
              <a:t> </a:t>
            </a:r>
            <a:r>
              <a:rPr lang="en-US" sz="1800" dirty="0" err="1" smtClean="0"/>
              <a:t>contraseña</a:t>
            </a:r>
            <a:endParaRPr lang="en-US" sz="1800" dirty="0"/>
          </a:p>
          <a:p>
            <a:pPr marL="285750" indent="-285750">
              <a:buFont typeface="Arial" charset="0"/>
              <a:buChar char="•"/>
            </a:pPr>
            <a:r>
              <a:rPr lang="en-US" sz="1800" dirty="0" smtClean="0"/>
              <a:t>No </a:t>
            </a:r>
            <a:r>
              <a:rPr lang="en-US" sz="1800" dirty="0" err="1" smtClean="0"/>
              <a:t>actualices</a:t>
            </a:r>
            <a:r>
              <a:rPr lang="en-US" sz="1800" dirty="0" smtClean="0"/>
              <a:t> el </a:t>
            </a:r>
            <a:r>
              <a:rPr lang="en-US" sz="1800" dirty="0" err="1" smtClean="0"/>
              <a:t>sistema</a:t>
            </a:r>
            <a:r>
              <a:rPr lang="en-US" sz="1800" dirty="0" smtClean="0"/>
              <a:t> Open </a:t>
            </a:r>
            <a:r>
              <a:rPr lang="en-US" sz="1800" dirty="0" err="1" smtClean="0"/>
              <a:t>edX</a:t>
            </a:r>
            <a:endParaRPr lang="en-US" sz="1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0189" y="2723032"/>
            <a:ext cx="3111689" cy="210535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10529" y="3591337"/>
            <a:ext cx="39433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800" b="1" dirty="0" smtClean="0">
                <a:solidFill>
                  <a:srgbClr val="FF0000"/>
                </a:solidFill>
              </a:rPr>
              <a:t>OJO!</a:t>
            </a:r>
            <a:endParaRPr lang="en-US" sz="8800" b="1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02146" y="1073427"/>
            <a:ext cx="7886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/>
              <a:t>La </a:t>
            </a:r>
            <a:r>
              <a:rPr lang="en-US" sz="3200" b="1" dirty="0" err="1" smtClean="0"/>
              <a:t>plataforma</a:t>
            </a:r>
            <a:r>
              <a:rPr lang="en-US" sz="3200" b="1" dirty="0" smtClean="0"/>
              <a:t> Open </a:t>
            </a:r>
            <a:r>
              <a:rPr lang="en-US" sz="3200" b="1" dirty="0" err="1" smtClean="0"/>
              <a:t>edX</a:t>
            </a:r>
            <a:r>
              <a:rPr lang="en-US" sz="3200" b="1" dirty="0" smtClean="0"/>
              <a:t> </a:t>
            </a:r>
            <a:r>
              <a:rPr lang="en-US" sz="3200" b="1" dirty="0" err="1" smtClean="0"/>
              <a:t>es</a:t>
            </a:r>
            <a:r>
              <a:rPr lang="en-US" sz="3200" b="1" dirty="0" smtClean="0"/>
              <a:t> sensible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1198058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8650" y="273844"/>
            <a:ext cx="7886700" cy="532272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err="1" smtClean="0">
                <a:solidFill>
                  <a:schemeClr val="accent4"/>
                </a:solidFill>
              </a:rPr>
              <a:t>Respaldos</a:t>
            </a:r>
            <a:endParaRPr lang="en-US" b="1" dirty="0">
              <a:solidFill>
                <a:schemeClr val="accent4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320" y="1105338"/>
            <a:ext cx="6506341" cy="211145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8166" y="3563007"/>
            <a:ext cx="8650013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Recursos</a:t>
            </a:r>
            <a:r>
              <a:rPr lang="en-US" dirty="0" smtClean="0"/>
              <a:t>: </a:t>
            </a:r>
          </a:p>
          <a:p>
            <a:r>
              <a:rPr lang="en-US" dirty="0" smtClean="0">
                <a:hlinkClick r:id="rId3"/>
              </a:rPr>
              <a:t>http://stackoverflow.com/questions/36325662/how-to-backup-and-restore-open-edx-from-one-server-to-other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4497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8650" y="273844"/>
            <a:ext cx="7886700" cy="532272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err="1" smtClean="0">
                <a:solidFill>
                  <a:schemeClr val="accent4"/>
                </a:solidFill>
              </a:rPr>
              <a:t>Carpetas</a:t>
            </a:r>
            <a:r>
              <a:rPr lang="en-US" b="1" dirty="0" smtClean="0">
                <a:solidFill>
                  <a:schemeClr val="accent4"/>
                </a:solidFill>
              </a:rPr>
              <a:t> </a:t>
            </a:r>
            <a:r>
              <a:rPr lang="en-US" b="1" dirty="0" err="1" smtClean="0">
                <a:solidFill>
                  <a:schemeClr val="accent4"/>
                </a:solidFill>
              </a:rPr>
              <a:t>Importantes</a:t>
            </a:r>
            <a:endParaRPr lang="en-US" b="1" dirty="0">
              <a:solidFill>
                <a:schemeClr val="accent4"/>
              </a:solidFill>
            </a:endParaRP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950769"/>
              </p:ext>
            </p:extLst>
          </p:nvPr>
        </p:nvGraphicFramePr>
        <p:xfrm>
          <a:off x="1139687" y="1255367"/>
          <a:ext cx="6096000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/>
                <a:gridCol w="3048000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Logs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5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en-US" sz="135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edx</a:t>
                      </a:r>
                      <a:r>
                        <a:rPr lang="en-US" sz="135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en-US" sz="135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var</a:t>
                      </a:r>
                      <a:r>
                        <a:rPr lang="en-US" sz="135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/log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Data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5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en-US" sz="135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edx</a:t>
                      </a:r>
                      <a:r>
                        <a:rPr lang="en-US" sz="135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en-US" sz="135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var</a:t>
                      </a:r>
                      <a:r>
                        <a:rPr lang="en-US" sz="135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Scripts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/</a:t>
                      </a:r>
                      <a:r>
                        <a:rPr lang="en-US" dirty="0" err="1" smtClean="0"/>
                        <a:t>edx</a:t>
                      </a:r>
                      <a:r>
                        <a:rPr lang="en-US" dirty="0" smtClean="0"/>
                        <a:t>/bin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Configuración</a:t>
                      </a:r>
                      <a:r>
                        <a:rPr lang="en-US" dirty="0" smtClean="0"/>
                        <a:t> Open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edX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/</a:t>
                      </a:r>
                      <a:r>
                        <a:rPr lang="en-US" dirty="0" err="1" smtClean="0"/>
                        <a:t>edx</a:t>
                      </a:r>
                      <a:r>
                        <a:rPr lang="en-US" dirty="0" smtClean="0"/>
                        <a:t>/app/</a:t>
                      </a:r>
                      <a:r>
                        <a:rPr lang="en-US" dirty="0" err="1" smtClean="0"/>
                        <a:t>edxapp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contraseñas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/home/</a:t>
                      </a:r>
                      <a:r>
                        <a:rPr lang="en-US" dirty="0" err="1" smtClean="0"/>
                        <a:t>edxnetec</a:t>
                      </a:r>
                      <a:r>
                        <a:rPr lang="en-US" dirty="0" smtClean="0"/>
                        <a:t>/</a:t>
                      </a:r>
                      <a:r>
                        <a:rPr lang="en-US" dirty="0" err="1" smtClean="0"/>
                        <a:t>passwords.yml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Custom theme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/home/</a:t>
                      </a:r>
                      <a:r>
                        <a:rPr lang="en-US" dirty="0" err="1" smtClean="0"/>
                        <a:t>edxnetec</a:t>
                      </a:r>
                      <a:r>
                        <a:rPr lang="en-US" dirty="0" smtClean="0"/>
                        <a:t>/</a:t>
                      </a:r>
                      <a:r>
                        <a:rPr lang="en-US" dirty="0" err="1" smtClean="0"/>
                        <a:t>neted</a:t>
                      </a:r>
                      <a:r>
                        <a:rPr lang="en-US" dirty="0" smtClean="0"/>
                        <a:t>-</a:t>
                      </a:r>
                      <a:r>
                        <a:rPr lang="en-US" dirty="0" err="1" smtClean="0"/>
                        <a:t>edx</a:t>
                      </a:r>
                      <a:r>
                        <a:rPr lang="en-US" dirty="0" smtClean="0"/>
                        <a:t>-theme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09429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8650" y="273844"/>
            <a:ext cx="7886700" cy="532272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err="1" smtClean="0">
                <a:solidFill>
                  <a:schemeClr val="accent4"/>
                </a:solidFill>
              </a:rPr>
              <a:t>Dependencias</a:t>
            </a:r>
            <a:r>
              <a:rPr lang="en-US" b="1" dirty="0" smtClean="0">
                <a:solidFill>
                  <a:schemeClr val="accent4"/>
                </a:solidFill>
              </a:rPr>
              <a:t> y </a:t>
            </a:r>
            <a:r>
              <a:rPr lang="en-US" b="1" dirty="0" err="1" smtClean="0">
                <a:solidFill>
                  <a:schemeClr val="accent4"/>
                </a:solidFill>
              </a:rPr>
              <a:t>tecnología</a:t>
            </a:r>
            <a:r>
              <a:rPr lang="en-US" b="1" dirty="0" smtClean="0">
                <a:solidFill>
                  <a:schemeClr val="accent4"/>
                </a:solidFill>
              </a:rPr>
              <a:t> de Open </a:t>
            </a:r>
            <a:r>
              <a:rPr lang="en-US" b="1" dirty="0" err="1" smtClean="0">
                <a:solidFill>
                  <a:schemeClr val="accent4"/>
                </a:solidFill>
              </a:rPr>
              <a:t>edX</a:t>
            </a:r>
            <a:endParaRPr lang="en-US" b="1" dirty="0">
              <a:solidFill>
                <a:schemeClr val="accent4"/>
              </a:solidFill>
            </a:endParaRP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7656885"/>
              </p:ext>
            </p:extLst>
          </p:nvPr>
        </p:nvGraphicFramePr>
        <p:xfrm>
          <a:off x="1139687" y="1255367"/>
          <a:ext cx="6096000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/>
                <a:gridCol w="3048000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Python Django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Memcached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Ruby on Rails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NodeJs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 smtClean="0"/>
                        <a:t>nginx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SASS 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MongoDB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Mako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MySQL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Xqueue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RabbitMQ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Ubuntu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Elasticache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Ansible</a:t>
                      </a:r>
                      <a:r>
                        <a:rPr lang="en-US" dirty="0" smtClean="0"/>
                        <a:t> + </a:t>
                      </a:r>
                      <a:r>
                        <a:rPr lang="en-US" dirty="0" err="1" smtClean="0"/>
                        <a:t>Github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30363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8000"/>
            <a:ext cx="9144000" cy="4104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829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8650" y="273844"/>
            <a:ext cx="7886700" cy="532272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err="1" smtClean="0">
                <a:solidFill>
                  <a:schemeClr val="accent4"/>
                </a:solidFill>
              </a:rPr>
              <a:t>Subsistemas</a:t>
            </a:r>
            <a:r>
              <a:rPr lang="en-US" b="1" dirty="0" smtClean="0">
                <a:solidFill>
                  <a:schemeClr val="accent4"/>
                </a:solidFill>
              </a:rPr>
              <a:t> de Open </a:t>
            </a:r>
            <a:r>
              <a:rPr lang="en-US" b="1" dirty="0" err="1" smtClean="0">
                <a:solidFill>
                  <a:schemeClr val="accent4"/>
                </a:solidFill>
              </a:rPr>
              <a:t>edX</a:t>
            </a:r>
            <a:endParaRPr lang="en-US" b="1" dirty="0">
              <a:solidFill>
                <a:schemeClr val="accent4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73" y="1317486"/>
            <a:ext cx="6226865" cy="3732159"/>
          </a:xfrm>
          <a:prstGeom prst="rect">
            <a:avLst/>
          </a:prstGeom>
        </p:spPr>
      </p:pic>
      <p:sp>
        <p:nvSpPr>
          <p:cNvPr id="7" name="Rounded Rectangular Callout 6"/>
          <p:cNvSpPr/>
          <p:nvPr/>
        </p:nvSpPr>
        <p:spPr>
          <a:xfrm>
            <a:off x="5738191" y="967408"/>
            <a:ext cx="3273287" cy="3432313"/>
          </a:xfrm>
          <a:prstGeom prst="wedgeRoundRectCallout">
            <a:avLst>
              <a:gd name="adj1" fmla="val -73914"/>
              <a:gd name="adj2" fmla="val 23204"/>
              <a:gd name="adj3" fmla="val 16667"/>
            </a:avLst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Muchos</a:t>
            </a:r>
            <a:r>
              <a:rPr lang="en-US" dirty="0" smtClean="0"/>
              <a:t> de </a:t>
            </a:r>
            <a:r>
              <a:rPr lang="en-US" dirty="0" err="1" smtClean="0"/>
              <a:t>tanto</a:t>
            </a:r>
            <a:r>
              <a:rPr lang="en-US" dirty="0" smtClean="0"/>
              <a:t>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subsistemas</a:t>
            </a:r>
            <a:r>
              <a:rPr lang="en-US" dirty="0" smtClean="0"/>
              <a:t> </a:t>
            </a:r>
            <a:r>
              <a:rPr lang="en-US" dirty="0" err="1" smtClean="0"/>
              <a:t>como</a:t>
            </a:r>
            <a:r>
              <a:rPr lang="en-US" dirty="0" smtClean="0"/>
              <a:t>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módulos</a:t>
            </a:r>
            <a:r>
              <a:rPr lang="en-US" dirty="0" smtClean="0"/>
              <a:t> </a:t>
            </a:r>
            <a:r>
              <a:rPr lang="en-US" dirty="0" err="1" smtClean="0"/>
              <a:t>conviven</a:t>
            </a:r>
            <a:r>
              <a:rPr lang="en-US" dirty="0" smtClean="0"/>
              <a:t> con el app Open </a:t>
            </a:r>
            <a:r>
              <a:rPr lang="en-US" dirty="0" err="1" smtClean="0"/>
              <a:t>edX</a:t>
            </a:r>
            <a:r>
              <a:rPr lang="en-US" dirty="0" smtClean="0"/>
              <a:t> a </a:t>
            </a:r>
            <a:r>
              <a:rPr lang="en-US" dirty="0" err="1" smtClean="0"/>
              <a:t>dentro</a:t>
            </a:r>
            <a:r>
              <a:rPr lang="en-US" dirty="0" smtClean="0"/>
              <a:t> de /</a:t>
            </a:r>
            <a:r>
              <a:rPr lang="en-US" dirty="0" err="1" smtClean="0"/>
              <a:t>edx</a:t>
            </a:r>
            <a:r>
              <a:rPr lang="en-US" dirty="0" smtClean="0"/>
              <a:t>/app</a:t>
            </a:r>
          </a:p>
          <a:p>
            <a:pPr algn="ctr"/>
            <a:endParaRPr lang="en-US" dirty="0"/>
          </a:p>
          <a:p>
            <a:pPr algn="ctr"/>
            <a:r>
              <a:rPr lang="en-US" b="1" u="sng" dirty="0" err="1" smtClean="0"/>
              <a:t>Módulos</a:t>
            </a:r>
            <a:r>
              <a:rPr lang="en-US" b="1" u="sng" dirty="0" smtClean="0"/>
              <a:t> Open </a:t>
            </a:r>
            <a:r>
              <a:rPr lang="en-US" b="1" u="sng" dirty="0" err="1" smtClean="0"/>
              <a:t>edX</a:t>
            </a:r>
            <a:r>
              <a:rPr lang="en-US" b="1" u="sng" dirty="0" smtClean="0"/>
              <a:t> Claves:</a:t>
            </a:r>
          </a:p>
          <a:p>
            <a:pPr marL="285750" indent="-285750" algn="ctr">
              <a:buFontTx/>
              <a:buChar char="-"/>
            </a:pPr>
            <a:r>
              <a:rPr lang="en-US" dirty="0" smtClean="0"/>
              <a:t>Analytics</a:t>
            </a:r>
          </a:p>
          <a:p>
            <a:pPr marL="285750" indent="-285750" algn="ctr">
              <a:buFontTx/>
              <a:buChar char="-"/>
            </a:pPr>
            <a:r>
              <a:rPr lang="en-US" dirty="0" smtClean="0"/>
              <a:t>Certs</a:t>
            </a:r>
          </a:p>
          <a:p>
            <a:pPr marL="285750" indent="-285750" algn="ctr">
              <a:buFontTx/>
              <a:buChar char="-"/>
            </a:pPr>
            <a:r>
              <a:rPr lang="en-US" dirty="0" smtClean="0"/>
              <a:t>Forum</a:t>
            </a:r>
          </a:p>
          <a:p>
            <a:pPr marL="285750" indent="-285750" algn="ctr">
              <a:buFontTx/>
              <a:buChar char="-"/>
            </a:pPr>
            <a:r>
              <a:rPr lang="en-US" dirty="0" smtClean="0"/>
              <a:t>Insights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0275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48"/>
          <a:stretch/>
        </p:blipFill>
        <p:spPr>
          <a:xfrm>
            <a:off x="1" y="0"/>
            <a:ext cx="4627756" cy="258174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57561" y="2854712"/>
            <a:ext cx="75828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LMS: </a:t>
            </a:r>
            <a:r>
              <a:rPr lang="en-US" sz="2400" dirty="0" smtClean="0">
                <a:hlinkClick r:id="rId3"/>
              </a:rPr>
              <a:t>http://edx.netecdigital.com/</a:t>
            </a:r>
            <a:endParaRPr lang="en-US" sz="2400" dirty="0" smtClean="0"/>
          </a:p>
          <a:p>
            <a:pPr algn="ctr"/>
            <a:endParaRPr lang="en-US" sz="2400" dirty="0" smtClean="0"/>
          </a:p>
          <a:p>
            <a:pPr algn="ctr"/>
            <a:r>
              <a:rPr lang="en-US" sz="2400" dirty="0" smtClean="0"/>
              <a:t>CMS: </a:t>
            </a:r>
            <a:r>
              <a:rPr lang="en-US" sz="2400" dirty="0" smtClean="0">
                <a:hlinkClick r:id="rId4"/>
              </a:rPr>
              <a:t>http://edx.netecdigital.com:18010/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21555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00" y="1249016"/>
            <a:ext cx="5051119" cy="2869096"/>
          </a:xfrm>
          <a:prstGeom prst="rect">
            <a:avLst/>
          </a:prstGeom>
        </p:spPr>
      </p:pic>
      <p:sp>
        <p:nvSpPr>
          <p:cNvPr id="2" name="Title 1"/>
          <p:cNvSpPr txBox="1">
            <a:spLocks/>
          </p:cNvSpPr>
          <p:nvPr/>
        </p:nvSpPr>
        <p:spPr>
          <a:xfrm>
            <a:off x="628650" y="273844"/>
            <a:ext cx="7886700" cy="532272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err="1" smtClean="0">
                <a:solidFill>
                  <a:schemeClr val="accent4"/>
                </a:solidFill>
              </a:rPr>
              <a:t>Monitorear</a:t>
            </a:r>
            <a:r>
              <a:rPr lang="en-US" b="1" dirty="0" smtClean="0">
                <a:solidFill>
                  <a:schemeClr val="accent4"/>
                </a:solidFill>
              </a:rPr>
              <a:t> </a:t>
            </a:r>
            <a:r>
              <a:rPr lang="en-US" b="1" dirty="0" err="1" smtClean="0">
                <a:solidFill>
                  <a:schemeClr val="accent4"/>
                </a:solidFill>
              </a:rPr>
              <a:t>procesos</a:t>
            </a:r>
            <a:r>
              <a:rPr lang="en-US" b="1" dirty="0" smtClean="0">
                <a:solidFill>
                  <a:schemeClr val="accent4"/>
                </a:solidFill>
              </a:rPr>
              <a:t> del </a:t>
            </a:r>
            <a:r>
              <a:rPr lang="en-US" b="1" dirty="0" err="1" smtClean="0">
                <a:solidFill>
                  <a:schemeClr val="accent4"/>
                </a:solidFill>
              </a:rPr>
              <a:t>sistema</a:t>
            </a:r>
            <a:endParaRPr lang="en-US" b="1" dirty="0">
              <a:solidFill>
                <a:schemeClr val="accent4"/>
              </a:solidFill>
            </a:endParaRPr>
          </a:p>
        </p:txBody>
      </p:sp>
      <p:sp>
        <p:nvSpPr>
          <p:cNvPr id="6" name="Rounded Rectangular Callout 5"/>
          <p:cNvSpPr/>
          <p:nvPr/>
        </p:nvSpPr>
        <p:spPr>
          <a:xfrm>
            <a:off x="5738191" y="967409"/>
            <a:ext cx="2354775" cy="2143654"/>
          </a:xfrm>
          <a:prstGeom prst="wedgeRoundRectCallout">
            <a:avLst>
              <a:gd name="adj1" fmla="val -73914"/>
              <a:gd name="adj2" fmla="val 23204"/>
              <a:gd name="adj3" fmla="val 16667"/>
            </a:avLst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smtClean="0"/>
              <a:t>La </a:t>
            </a:r>
            <a:r>
              <a:rPr lang="en-US" sz="1600" dirty="0" err="1" smtClean="0"/>
              <a:t>utilidad</a:t>
            </a:r>
            <a:r>
              <a:rPr lang="en-US" sz="1600" dirty="0" smtClean="0"/>
              <a:t> de </a:t>
            </a:r>
            <a:r>
              <a:rPr lang="en-US" sz="1600" dirty="0" err="1" smtClean="0"/>
              <a:t>linux</a:t>
            </a:r>
            <a:r>
              <a:rPr lang="en-US" sz="1600" dirty="0" smtClean="0"/>
              <a:t> “Top” </a:t>
            </a:r>
            <a:r>
              <a:rPr lang="en-US" sz="1600" dirty="0" err="1" smtClean="0"/>
              <a:t>es</a:t>
            </a:r>
            <a:r>
              <a:rPr lang="en-US" sz="1600" dirty="0" smtClean="0"/>
              <a:t> </a:t>
            </a:r>
            <a:r>
              <a:rPr lang="en-US" sz="1600" dirty="0" err="1" smtClean="0"/>
              <a:t>recomendable</a:t>
            </a:r>
            <a:r>
              <a:rPr lang="en-US" sz="1600" dirty="0" smtClean="0"/>
              <a:t> para </a:t>
            </a:r>
            <a:r>
              <a:rPr lang="en-US" sz="1600" dirty="0" err="1" smtClean="0"/>
              <a:t>monitorear</a:t>
            </a:r>
            <a:r>
              <a:rPr lang="en-US" sz="1600" dirty="0" smtClean="0"/>
              <a:t> </a:t>
            </a:r>
            <a:r>
              <a:rPr lang="en-US" sz="1600" dirty="0" err="1" smtClean="0"/>
              <a:t>actividad</a:t>
            </a:r>
            <a:r>
              <a:rPr lang="en-US" sz="1600" dirty="0" smtClean="0"/>
              <a:t> </a:t>
            </a:r>
            <a:r>
              <a:rPr lang="en-US" sz="1600" dirty="0" err="1" smtClean="0"/>
              <a:t>en</a:t>
            </a:r>
            <a:r>
              <a:rPr lang="en-US" sz="1600" dirty="0" smtClean="0"/>
              <a:t> el </a:t>
            </a:r>
            <a:r>
              <a:rPr lang="en-US" sz="1600" dirty="0" err="1" smtClean="0"/>
              <a:t>servidor</a:t>
            </a:r>
            <a:r>
              <a:rPr lang="en-US" sz="1600" dirty="0" smtClean="0"/>
              <a:t> </a:t>
            </a:r>
            <a:r>
              <a:rPr lang="en-US" sz="1600" dirty="0" err="1" smtClean="0"/>
              <a:t>por</a:t>
            </a:r>
            <a:r>
              <a:rPr lang="en-US" sz="1600" dirty="0" smtClean="0"/>
              <a:t> </a:t>
            </a:r>
            <a:r>
              <a:rPr lang="en-US" sz="1600" dirty="0" err="1" smtClean="0"/>
              <a:t>tiempo</a:t>
            </a:r>
            <a:r>
              <a:rPr lang="en-US" sz="1600" dirty="0" smtClean="0"/>
              <a:t> real.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043158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0155" y="2602046"/>
            <a:ext cx="90116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/>
              <a:t>Continuous Integration Open </a:t>
            </a:r>
            <a:r>
              <a:rPr lang="en-US" sz="4800" b="1" dirty="0" err="1" smtClean="0"/>
              <a:t>edX</a:t>
            </a:r>
            <a:endParaRPr lang="en-US" sz="48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48"/>
          <a:stretch/>
        </p:blipFill>
        <p:spPr>
          <a:xfrm>
            <a:off x="1" y="0"/>
            <a:ext cx="4627756" cy="2581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478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301" y="0"/>
            <a:ext cx="7892092" cy="5105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811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Continuous Integration con </a:t>
            </a:r>
            <a:r>
              <a:rPr lang="en-US" dirty="0" err="1" smtClean="0"/>
              <a:t>Netec</a:t>
            </a:r>
            <a:r>
              <a:rPr lang="en-US" dirty="0" smtClean="0"/>
              <a:t> Open </a:t>
            </a:r>
            <a:r>
              <a:rPr lang="en-US" dirty="0" err="1" smtClean="0"/>
              <a:t>edX</a:t>
            </a:r>
            <a:endParaRPr lang="en-US" dirty="0"/>
          </a:p>
        </p:txBody>
      </p:sp>
      <p:sp>
        <p:nvSpPr>
          <p:cNvPr id="4" name="Can 3"/>
          <p:cNvSpPr/>
          <p:nvPr/>
        </p:nvSpPr>
        <p:spPr>
          <a:xfrm>
            <a:off x="4572000" y="1194904"/>
            <a:ext cx="1039368" cy="933123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an 4"/>
          <p:cNvSpPr/>
          <p:nvPr/>
        </p:nvSpPr>
        <p:spPr>
          <a:xfrm>
            <a:off x="7452358" y="2624328"/>
            <a:ext cx="292608" cy="478536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0363" y="1717765"/>
            <a:ext cx="1666762" cy="131586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7512" y="3659330"/>
            <a:ext cx="1282301" cy="128409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4562" y="3581400"/>
            <a:ext cx="1834243" cy="118280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0440" y="1110084"/>
            <a:ext cx="1656443" cy="1102764"/>
          </a:xfrm>
          <a:prstGeom prst="rect">
            <a:avLst/>
          </a:prstGeom>
        </p:spPr>
      </p:pic>
      <p:sp>
        <p:nvSpPr>
          <p:cNvPr id="11" name="Down Arrow 10"/>
          <p:cNvSpPr/>
          <p:nvPr/>
        </p:nvSpPr>
        <p:spPr>
          <a:xfrm>
            <a:off x="7498077" y="2212848"/>
            <a:ext cx="201167" cy="32570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Down Arrow 11"/>
          <p:cNvSpPr/>
          <p:nvPr/>
        </p:nvSpPr>
        <p:spPr>
          <a:xfrm rot="10800000">
            <a:off x="7516365" y="3233928"/>
            <a:ext cx="164589" cy="34747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own Arrow 12"/>
          <p:cNvSpPr/>
          <p:nvPr/>
        </p:nvSpPr>
        <p:spPr>
          <a:xfrm rot="10800000">
            <a:off x="5008623" y="2212848"/>
            <a:ext cx="166120" cy="133807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Down Arrow 13"/>
          <p:cNvSpPr/>
          <p:nvPr/>
        </p:nvSpPr>
        <p:spPr>
          <a:xfrm rot="5400000">
            <a:off x="5069585" y="745244"/>
            <a:ext cx="210314" cy="4218939"/>
          </a:xfrm>
          <a:prstGeom prst="downArrow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Down Arrow 14"/>
          <p:cNvSpPr/>
          <p:nvPr/>
        </p:nvSpPr>
        <p:spPr>
          <a:xfrm rot="5400000">
            <a:off x="3640703" y="1271570"/>
            <a:ext cx="204826" cy="1355689"/>
          </a:xfrm>
          <a:prstGeom prst="downArrow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320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/>
          <a:lstStyle/>
          <a:p>
            <a:r>
              <a:rPr lang="en-US" b="1" dirty="0" smtClean="0">
                <a:solidFill>
                  <a:schemeClr val="accent4"/>
                </a:solidFill>
              </a:rPr>
              <a:t>Comprehensive Theming</a:t>
            </a:r>
            <a:endParaRPr lang="en-US" b="1" dirty="0">
              <a:solidFill>
                <a:schemeClr val="accent4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053263" y="3272591"/>
            <a:ext cx="306805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/</a:t>
            </a:r>
            <a:r>
              <a:rPr lang="en-US" dirty="0" err="1" smtClean="0"/>
              <a:t>edx</a:t>
            </a:r>
            <a:r>
              <a:rPr lang="en-US" dirty="0" smtClean="0"/>
              <a:t>/app/</a:t>
            </a:r>
            <a:r>
              <a:rPr lang="en-US" dirty="0" err="1" smtClean="0"/>
              <a:t>edxapp</a:t>
            </a:r>
            <a:r>
              <a:rPr lang="en-US" dirty="0" smtClean="0"/>
              <a:t>/</a:t>
            </a:r>
            <a:r>
              <a:rPr lang="en-US" dirty="0" err="1" smtClean="0"/>
              <a:t>edx</a:t>
            </a:r>
            <a:r>
              <a:rPr lang="en-US" dirty="0" smtClean="0"/>
              <a:t>-platform/themes</a:t>
            </a:r>
            <a:endParaRPr lang="en-US" dirty="0"/>
          </a:p>
        </p:txBody>
      </p:sp>
      <p:sp>
        <p:nvSpPr>
          <p:cNvPr id="16" name="Can 15"/>
          <p:cNvSpPr/>
          <p:nvPr/>
        </p:nvSpPr>
        <p:spPr>
          <a:xfrm>
            <a:off x="5053263" y="3586855"/>
            <a:ext cx="1896178" cy="961082"/>
          </a:xfrm>
          <a:prstGeom prst="can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an 16"/>
          <p:cNvSpPr/>
          <p:nvPr/>
        </p:nvSpPr>
        <p:spPr>
          <a:xfrm>
            <a:off x="5053263" y="2156725"/>
            <a:ext cx="469232" cy="345843"/>
          </a:xfrm>
          <a:prstGeom prst="can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5049254" y="1761481"/>
            <a:ext cx="306805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/home/</a:t>
            </a:r>
            <a:r>
              <a:rPr lang="en-US" dirty="0" err="1"/>
              <a:t>edxnetec</a:t>
            </a:r>
            <a:r>
              <a:rPr lang="en-US" dirty="0"/>
              <a:t>/</a:t>
            </a:r>
            <a:r>
              <a:rPr lang="en-US" dirty="0" err="1"/>
              <a:t>netec</a:t>
            </a:r>
            <a:r>
              <a:rPr lang="en-US" dirty="0"/>
              <a:t>-</a:t>
            </a:r>
            <a:r>
              <a:rPr lang="en-US" dirty="0" err="1"/>
              <a:t>edx</a:t>
            </a:r>
            <a:r>
              <a:rPr lang="en-US" dirty="0"/>
              <a:t>-theme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263120"/>
            <a:ext cx="2953054" cy="2156725"/>
          </a:xfrm>
          <a:prstGeom prst="rect">
            <a:avLst/>
          </a:prstGeom>
        </p:spPr>
      </p:pic>
      <p:cxnSp>
        <p:nvCxnSpPr>
          <p:cNvPr id="20" name="Straight Arrow Connector 19"/>
          <p:cNvCxnSpPr/>
          <p:nvPr/>
        </p:nvCxnSpPr>
        <p:spPr>
          <a:xfrm flipH="1">
            <a:off x="3850105" y="2329646"/>
            <a:ext cx="10467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3850105" y="4095000"/>
            <a:ext cx="10467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ular Callout 23"/>
          <p:cNvSpPr/>
          <p:nvPr/>
        </p:nvSpPr>
        <p:spPr>
          <a:xfrm>
            <a:off x="2462767" y="809169"/>
            <a:ext cx="2237874" cy="989662"/>
          </a:xfrm>
          <a:prstGeom prst="wedgeRoundRectCallout">
            <a:avLst>
              <a:gd name="adj1" fmla="val 65726"/>
              <a:gd name="adj2" fmla="val 43048"/>
              <a:gd name="adj3" fmla="val 16667"/>
            </a:avLst>
          </a:prstGeom>
          <a:solidFill>
            <a:schemeClr val="accent1">
              <a:alpha val="4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edX</a:t>
            </a:r>
            <a:r>
              <a:rPr lang="en-US" dirty="0" smtClean="0"/>
              <a:t> </a:t>
            </a:r>
            <a:r>
              <a:rPr lang="en-US" dirty="0" err="1" smtClean="0"/>
              <a:t>usa</a:t>
            </a:r>
            <a:r>
              <a:rPr lang="en-US" dirty="0" smtClean="0"/>
              <a:t>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archivos</a:t>
            </a:r>
            <a:r>
              <a:rPr lang="en-US" dirty="0" smtClean="0"/>
              <a:t> de </a:t>
            </a:r>
            <a:r>
              <a:rPr lang="en-US" dirty="0" err="1" smtClean="0"/>
              <a:t>tu</a:t>
            </a:r>
            <a:r>
              <a:rPr lang="en-US" dirty="0" smtClean="0"/>
              <a:t> custom theme</a:t>
            </a:r>
          </a:p>
          <a:p>
            <a:pPr algn="ctr"/>
            <a:r>
              <a:rPr lang="en-US" sz="1400" b="1" u="sng" dirty="0" smtClean="0"/>
              <a:t>Si </a:t>
            </a:r>
            <a:r>
              <a:rPr lang="en-US" sz="1400" b="1" u="sng" dirty="0" err="1" smtClean="0"/>
              <a:t>Existen</a:t>
            </a:r>
            <a:endParaRPr lang="en-US" sz="1400" b="1" u="sng" dirty="0"/>
          </a:p>
        </p:txBody>
      </p:sp>
      <p:sp>
        <p:nvSpPr>
          <p:cNvPr id="25" name="Rounded Rectangular Callout 24"/>
          <p:cNvSpPr/>
          <p:nvPr/>
        </p:nvSpPr>
        <p:spPr>
          <a:xfrm>
            <a:off x="6717936" y="2075745"/>
            <a:ext cx="2237874" cy="989662"/>
          </a:xfrm>
          <a:prstGeom prst="wedgeRoundRectCallout">
            <a:avLst>
              <a:gd name="adj1" fmla="val -38575"/>
              <a:gd name="adj2" fmla="val 71009"/>
              <a:gd name="adj3" fmla="val 16667"/>
            </a:avLst>
          </a:prstGeom>
          <a:solidFill>
            <a:schemeClr val="accent1">
              <a:alpha val="4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Si no, se </a:t>
            </a:r>
            <a:r>
              <a:rPr lang="en-US" dirty="0" err="1" smtClean="0"/>
              <a:t>buscar</a:t>
            </a:r>
            <a:r>
              <a:rPr lang="en-US" dirty="0" smtClean="0"/>
              <a:t> el </a:t>
            </a:r>
            <a:r>
              <a:rPr lang="en-US" dirty="0" err="1" smtClean="0"/>
              <a:t>archivo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la </a:t>
            </a:r>
            <a:r>
              <a:rPr lang="en-US" dirty="0" err="1" smtClean="0"/>
              <a:t>carpeta</a:t>
            </a:r>
            <a:r>
              <a:rPr lang="en-US" dirty="0" smtClean="0"/>
              <a:t> </a:t>
            </a:r>
            <a:r>
              <a:rPr lang="en-US" dirty="0" err="1" smtClean="0"/>
              <a:t>predeterminada</a:t>
            </a:r>
            <a:endParaRPr lang="en-US" sz="1400" b="1" u="sng" dirty="0"/>
          </a:p>
        </p:txBody>
      </p:sp>
      <p:sp>
        <p:nvSpPr>
          <p:cNvPr id="26" name="TextBox 25"/>
          <p:cNvSpPr txBox="1"/>
          <p:nvPr/>
        </p:nvSpPr>
        <p:spPr>
          <a:xfrm>
            <a:off x="516835" y="4744279"/>
            <a:ext cx="728869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https://</a:t>
            </a:r>
            <a:r>
              <a:rPr lang="en-US" dirty="0" err="1" smtClean="0"/>
              <a:t>www.slideshare.net</a:t>
            </a:r>
            <a:r>
              <a:rPr lang="en-US" dirty="0" smtClean="0"/>
              <a:t>/mbifulco1/</a:t>
            </a:r>
            <a:r>
              <a:rPr lang="en-US" dirty="0" err="1" smtClean="0"/>
              <a:t>edx</a:t>
            </a:r>
            <a:r>
              <a:rPr lang="en-US" dirty="0" smtClean="0"/>
              <a:t>-comprehensive-tutorial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448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628650" y="273844"/>
            <a:ext cx="4665245" cy="568367"/>
          </a:xfrm>
          <a:prstGeom prst="rect">
            <a:avLst/>
          </a:prstGeom>
        </p:spPr>
        <p:txBody>
          <a:bodyPr/>
          <a:lstStyle/>
          <a:p>
            <a:r>
              <a:rPr lang="en-US" b="1" dirty="0" err="1" smtClean="0">
                <a:solidFill>
                  <a:schemeClr val="accent4"/>
                </a:solidFill>
              </a:rPr>
              <a:t>Recursos</a:t>
            </a:r>
            <a:r>
              <a:rPr lang="en-US" b="1" dirty="0" smtClean="0">
                <a:solidFill>
                  <a:schemeClr val="accent4"/>
                </a:solidFill>
              </a:rPr>
              <a:t> </a:t>
            </a:r>
            <a:r>
              <a:rPr lang="en-US" b="1" dirty="0" err="1" smtClean="0">
                <a:solidFill>
                  <a:schemeClr val="accent4"/>
                </a:solidFill>
              </a:rPr>
              <a:t>Adicionales</a:t>
            </a:r>
            <a:endParaRPr lang="en-US" b="1" dirty="0">
              <a:solidFill>
                <a:schemeClr val="accent4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/>
          <a:lstStyle/>
          <a:p>
            <a:r>
              <a:rPr lang="en-US" dirty="0" smtClean="0">
                <a:hlinkClick r:id="rId2"/>
              </a:rPr>
              <a:t>Guia de Native Installation Para Open edX Ficus</a:t>
            </a:r>
            <a:endParaRPr lang="en-US" dirty="0" smtClean="0"/>
          </a:p>
          <a:p>
            <a:r>
              <a:rPr lang="en-US" dirty="0" smtClean="0">
                <a:hlinkClick r:id="rId3"/>
              </a:rPr>
              <a:t>Installing, Configuring and Running Open </a:t>
            </a:r>
            <a:r>
              <a:rPr lang="en-US" dirty="0" err="1" smtClean="0">
                <a:hlinkClick r:id="rId3"/>
              </a:rPr>
              <a:t>edX</a:t>
            </a:r>
            <a:endParaRPr lang="en-US" dirty="0" smtClean="0"/>
          </a:p>
          <a:p>
            <a:r>
              <a:rPr lang="en-US" dirty="0">
                <a:hlinkClick r:id="rId4"/>
              </a:rPr>
              <a:t>Managing OpenEdX Tips and Tricks</a:t>
            </a:r>
            <a:endParaRPr lang="en-US" dirty="0"/>
          </a:p>
          <a:p>
            <a:r>
              <a:rPr lang="en-US" dirty="0" smtClean="0">
                <a:hlinkClick r:id="rId5"/>
              </a:rPr>
              <a:t>Comprehensive Theming Tutorial</a:t>
            </a:r>
            <a:endParaRPr lang="en-US" dirty="0" smtClean="0"/>
          </a:p>
          <a:p>
            <a:r>
              <a:rPr lang="en-US" dirty="0" smtClean="0">
                <a:hlinkClick r:id="rId6"/>
              </a:rPr>
              <a:t>Open </a:t>
            </a:r>
            <a:r>
              <a:rPr lang="en-US" dirty="0" err="1" smtClean="0">
                <a:hlinkClick r:id="rId6"/>
              </a:rPr>
              <a:t>edX</a:t>
            </a:r>
            <a:r>
              <a:rPr lang="en-US" dirty="0" smtClean="0">
                <a:hlinkClick r:id="rId6"/>
              </a:rPr>
              <a:t> DevOps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5962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628650" y="273844"/>
            <a:ext cx="7886700" cy="616493"/>
          </a:xfrm>
          <a:prstGeom prst="rect">
            <a:avLst/>
          </a:prstGeom>
        </p:spPr>
        <p:txBody>
          <a:bodyPr/>
          <a:lstStyle/>
          <a:p>
            <a:r>
              <a:rPr lang="en-US" b="1" dirty="0" err="1" smtClean="0">
                <a:solidFill>
                  <a:schemeClr val="accent4"/>
                </a:solidFill>
              </a:rPr>
              <a:t>Plataforma</a:t>
            </a:r>
            <a:r>
              <a:rPr lang="en-US" b="1" dirty="0" smtClean="0">
                <a:solidFill>
                  <a:schemeClr val="accent4"/>
                </a:solidFill>
              </a:rPr>
              <a:t> </a:t>
            </a:r>
            <a:r>
              <a:rPr lang="en-US" b="1" dirty="0" err="1" smtClean="0">
                <a:solidFill>
                  <a:schemeClr val="accent4"/>
                </a:solidFill>
              </a:rPr>
              <a:t>Netec</a:t>
            </a:r>
            <a:r>
              <a:rPr lang="en-US" b="1" dirty="0" smtClean="0">
                <a:solidFill>
                  <a:schemeClr val="accent4"/>
                </a:solidFill>
              </a:rPr>
              <a:t> Open </a:t>
            </a:r>
            <a:r>
              <a:rPr lang="en-US" b="1" dirty="0" err="1" smtClean="0">
                <a:solidFill>
                  <a:schemeClr val="accent4"/>
                </a:solidFill>
              </a:rPr>
              <a:t>edX</a:t>
            </a:r>
            <a:endParaRPr lang="en-US" b="1" dirty="0">
              <a:solidFill>
                <a:schemeClr val="accent4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/>
          <a:lstStyle/>
          <a:p>
            <a:r>
              <a:rPr lang="en-US" dirty="0" smtClean="0">
                <a:hlinkClick r:id="rId2"/>
              </a:rPr>
              <a:t>Netec Digital Open edX Site</a:t>
            </a:r>
            <a:endParaRPr lang="en-US" dirty="0" smtClean="0"/>
          </a:p>
          <a:p>
            <a:r>
              <a:rPr lang="en-US" dirty="0" smtClean="0">
                <a:hlinkClick r:id="rId3"/>
              </a:rPr>
              <a:t>Django Admin Console</a:t>
            </a:r>
            <a:endParaRPr lang="en-US" dirty="0" smtClean="0"/>
          </a:p>
          <a:p>
            <a:r>
              <a:rPr lang="en-US" dirty="0" smtClean="0">
                <a:hlinkClick r:id="rId4"/>
              </a:rPr>
              <a:t>Netec Course Management Studio</a:t>
            </a:r>
            <a:endParaRPr lang="en-US" dirty="0" smtClean="0"/>
          </a:p>
          <a:p>
            <a:r>
              <a:rPr lang="en-US" dirty="0" smtClean="0">
                <a:hlinkClick r:id="rId5"/>
              </a:rPr>
              <a:t>Custom Theme </a:t>
            </a:r>
            <a:r>
              <a:rPr lang="en-US" dirty="0" err="1" smtClean="0">
                <a:hlinkClick r:id="rId5"/>
              </a:rPr>
              <a:t>Github</a:t>
            </a:r>
            <a:r>
              <a:rPr lang="en-US" dirty="0" smtClean="0">
                <a:hlinkClick r:id="rId5"/>
              </a:rPr>
              <a:t> Repository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456394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/>
          <a:lstStyle/>
          <a:p>
            <a:r>
              <a:rPr lang="en-US" b="1" dirty="0" err="1" smtClean="0">
                <a:solidFill>
                  <a:schemeClr val="accent4"/>
                </a:solidFill>
              </a:rPr>
              <a:t>Datos</a:t>
            </a:r>
            <a:r>
              <a:rPr lang="en-US" b="1" dirty="0" smtClean="0">
                <a:solidFill>
                  <a:schemeClr val="accent4"/>
                </a:solidFill>
              </a:rPr>
              <a:t> del </a:t>
            </a:r>
            <a:r>
              <a:rPr lang="en-US" b="1" dirty="0" err="1" smtClean="0">
                <a:solidFill>
                  <a:schemeClr val="accent4"/>
                </a:solidFill>
              </a:rPr>
              <a:t>servidor</a:t>
            </a:r>
            <a:endParaRPr lang="en-US" b="1" dirty="0">
              <a:solidFill>
                <a:schemeClr val="accent4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/>
          <a:lstStyle/>
          <a:p>
            <a:r>
              <a:rPr lang="en-US" dirty="0" err="1" smtClean="0"/>
              <a:t>Nombre</a:t>
            </a:r>
            <a:r>
              <a:rPr lang="en-US" dirty="0" smtClean="0"/>
              <a:t> </a:t>
            </a:r>
            <a:r>
              <a:rPr lang="en-US" dirty="0" err="1" smtClean="0"/>
              <a:t>Dominio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http://edx.netecdigital.com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r>
              <a:rPr lang="en-US" dirty="0" smtClean="0"/>
              <a:t>IP: </a:t>
            </a:r>
            <a:r>
              <a:rPr lang="hr-HR" dirty="0"/>
              <a:t>40.78.27.89</a:t>
            </a:r>
          </a:p>
          <a:p>
            <a:r>
              <a:rPr lang="en-US" dirty="0" err="1" smtClean="0"/>
              <a:t>Ubicaciòn</a:t>
            </a:r>
            <a:r>
              <a:rPr lang="en-US" dirty="0" smtClean="0"/>
              <a:t>: Microsoft Azure</a:t>
            </a:r>
          </a:p>
          <a:p>
            <a:r>
              <a:rPr lang="en-US" dirty="0" smtClean="0"/>
              <a:t>Connection Protocol: SSH (port 22, con </a:t>
            </a:r>
            <a:r>
              <a:rPr lang="en-US" dirty="0" err="1" smtClean="0"/>
              <a:t>contraseña</a:t>
            </a:r>
            <a:r>
              <a:rPr lang="en-US" dirty="0" smtClean="0"/>
              <a:t>)</a:t>
            </a:r>
          </a:p>
          <a:p>
            <a:r>
              <a:rPr lang="en-US" dirty="0" err="1" smtClean="0"/>
              <a:t>Usuario</a:t>
            </a:r>
            <a:r>
              <a:rPr lang="en-US" dirty="0" smtClean="0"/>
              <a:t>: </a:t>
            </a:r>
            <a:r>
              <a:rPr lang="en-US" dirty="0" err="1" smtClean="0"/>
              <a:t>edxnetec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5461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0155" y="2602045"/>
            <a:ext cx="90116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err="1" smtClean="0"/>
              <a:t>Operaciones</a:t>
            </a:r>
            <a:r>
              <a:rPr lang="en-US" sz="4800" b="1" dirty="0" smtClean="0"/>
              <a:t> </a:t>
            </a:r>
            <a:r>
              <a:rPr lang="en-US" sz="4800" b="1" dirty="0" err="1" smtClean="0"/>
              <a:t>Comunes</a:t>
            </a:r>
            <a:endParaRPr lang="en-US" sz="48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48"/>
          <a:stretch/>
        </p:blipFill>
        <p:spPr>
          <a:xfrm>
            <a:off x="1" y="0"/>
            <a:ext cx="4627756" cy="2581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921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8650" y="273844"/>
            <a:ext cx="7886700" cy="532272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err="1" smtClean="0">
                <a:solidFill>
                  <a:schemeClr val="accent4"/>
                </a:solidFill>
              </a:rPr>
              <a:t>Crear</a:t>
            </a:r>
            <a:r>
              <a:rPr lang="en-US" b="1" dirty="0" smtClean="0">
                <a:solidFill>
                  <a:schemeClr val="accent4"/>
                </a:solidFill>
              </a:rPr>
              <a:t> </a:t>
            </a:r>
            <a:r>
              <a:rPr lang="en-US" b="1" dirty="0" err="1" smtClean="0">
                <a:solidFill>
                  <a:schemeClr val="accent4"/>
                </a:solidFill>
              </a:rPr>
              <a:t>ambiente</a:t>
            </a:r>
            <a:r>
              <a:rPr lang="en-US" b="1" dirty="0" smtClean="0">
                <a:solidFill>
                  <a:schemeClr val="accent4"/>
                </a:solidFill>
              </a:rPr>
              <a:t> </a:t>
            </a:r>
            <a:r>
              <a:rPr lang="en-US" b="1" dirty="0" err="1" smtClean="0">
                <a:solidFill>
                  <a:schemeClr val="accent4"/>
                </a:solidFill>
              </a:rPr>
              <a:t>Ficus</a:t>
            </a:r>
            <a:r>
              <a:rPr lang="en-US" b="1" dirty="0" smtClean="0">
                <a:solidFill>
                  <a:schemeClr val="accent4"/>
                </a:solidFill>
              </a:rPr>
              <a:t> “Dev” </a:t>
            </a:r>
            <a:r>
              <a:rPr lang="en-US" b="1" dirty="0" err="1" smtClean="0">
                <a:solidFill>
                  <a:schemeClr val="accent4"/>
                </a:solidFill>
              </a:rPr>
              <a:t>ó</a:t>
            </a:r>
            <a:r>
              <a:rPr lang="en-US" b="1" dirty="0" smtClean="0">
                <a:solidFill>
                  <a:schemeClr val="accent4"/>
                </a:solidFill>
              </a:rPr>
              <a:t> “QA”</a:t>
            </a:r>
            <a:endParaRPr lang="en-US" b="1" dirty="0">
              <a:solidFill>
                <a:schemeClr val="accent4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8166" y="4187473"/>
            <a:ext cx="8650013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Recursos</a:t>
            </a:r>
            <a:r>
              <a:rPr lang="en-US" dirty="0" smtClean="0"/>
              <a:t>: </a:t>
            </a:r>
          </a:p>
          <a:p>
            <a:r>
              <a:rPr lang="en-US" dirty="0" smtClean="0">
                <a:hlinkClick r:id="rId2"/>
              </a:rPr>
              <a:t>https://openedx.atlassian.net/wiki/display/OpenOPS/Native+Open+edX+Ubuntu+16.04+64+bit+Installation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67862" y="1770094"/>
            <a:ext cx="8586952" cy="22236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fontAlgn="base"/>
            <a:r>
              <a:rPr lang="en-US" b="1" dirty="0" smtClean="0">
                <a:solidFill>
                  <a:schemeClr val="accent6"/>
                </a:solidFill>
              </a:rPr>
              <a:t># 1. Set the OPENEDX_RELEASE variable:</a:t>
            </a:r>
          </a:p>
          <a:p>
            <a:pPr fontAlgn="base"/>
            <a:r>
              <a:rPr lang="en-US" sz="1100" dirty="0" smtClean="0"/>
              <a:t>export OPENEDX_RELEASE=open-release/ficus.3</a:t>
            </a:r>
          </a:p>
          <a:p>
            <a:pPr fontAlgn="base"/>
            <a:endParaRPr lang="en-US" b="1" dirty="0" smtClean="0">
              <a:solidFill>
                <a:schemeClr val="accent6"/>
              </a:solidFill>
            </a:endParaRPr>
          </a:p>
          <a:p>
            <a:pPr fontAlgn="base"/>
            <a:r>
              <a:rPr lang="en-US" b="1" dirty="0" smtClean="0">
                <a:solidFill>
                  <a:schemeClr val="accent6"/>
                </a:solidFill>
              </a:rPr>
              <a:t># 2. Bootstrap </a:t>
            </a:r>
            <a:r>
              <a:rPr lang="en-US" b="1" dirty="0" err="1" smtClean="0">
                <a:solidFill>
                  <a:schemeClr val="accent6"/>
                </a:solidFill>
              </a:rPr>
              <a:t>Ansible</a:t>
            </a:r>
            <a:r>
              <a:rPr lang="en-US" b="1" dirty="0" smtClean="0">
                <a:solidFill>
                  <a:schemeClr val="accent6"/>
                </a:solidFill>
              </a:rPr>
              <a:t>:</a:t>
            </a:r>
          </a:p>
          <a:p>
            <a:pPr fontAlgn="base"/>
            <a:r>
              <a:rPr lang="en-US" sz="1100" dirty="0" err="1" smtClean="0"/>
              <a:t>wget</a:t>
            </a:r>
            <a:r>
              <a:rPr lang="en-US" sz="1100" dirty="0" smtClean="0"/>
              <a:t> https://</a:t>
            </a:r>
            <a:r>
              <a:rPr lang="en-US" sz="1100" dirty="0" err="1" smtClean="0"/>
              <a:t>raw.githubusercontent.com</a:t>
            </a:r>
            <a:r>
              <a:rPr lang="en-US" sz="1100" dirty="0" smtClean="0"/>
              <a:t>/</a:t>
            </a:r>
            <a:r>
              <a:rPr lang="en-US" sz="1100" dirty="0" err="1" smtClean="0"/>
              <a:t>edx</a:t>
            </a:r>
            <a:r>
              <a:rPr lang="en-US" sz="1100" dirty="0" smtClean="0"/>
              <a:t>/configuration/$OPENEDX_RELEASE/</a:t>
            </a:r>
            <a:r>
              <a:rPr lang="en-US" sz="1100" dirty="0" err="1" smtClean="0"/>
              <a:t>util</a:t>
            </a:r>
            <a:r>
              <a:rPr lang="en-US" sz="1100" dirty="0" smtClean="0"/>
              <a:t>/install/</a:t>
            </a:r>
            <a:r>
              <a:rPr lang="en-US" sz="1100" dirty="0" err="1" smtClean="0"/>
              <a:t>ansible-bootstrap.sh</a:t>
            </a:r>
            <a:r>
              <a:rPr lang="en-US" sz="1100" dirty="0" smtClean="0"/>
              <a:t> -O - | </a:t>
            </a:r>
            <a:r>
              <a:rPr lang="en-US" sz="1100" dirty="0" err="1" smtClean="0"/>
              <a:t>sudo</a:t>
            </a:r>
            <a:r>
              <a:rPr lang="en-US" sz="1100" dirty="0" smtClean="0"/>
              <a:t> bash</a:t>
            </a:r>
          </a:p>
          <a:p>
            <a:pPr fontAlgn="base"/>
            <a:endParaRPr lang="en-US" b="1" dirty="0" smtClean="0">
              <a:solidFill>
                <a:schemeClr val="accent6"/>
              </a:solidFill>
            </a:endParaRPr>
          </a:p>
          <a:p>
            <a:pPr fontAlgn="base"/>
            <a:r>
              <a:rPr lang="en-US" b="1" dirty="0" smtClean="0">
                <a:solidFill>
                  <a:schemeClr val="accent6"/>
                </a:solidFill>
              </a:rPr>
              <a:t># 3. </a:t>
            </a:r>
            <a:r>
              <a:rPr lang="en-US" b="1" dirty="0" err="1" smtClean="0">
                <a:solidFill>
                  <a:schemeClr val="accent6"/>
                </a:solidFill>
              </a:rPr>
              <a:t>Iniciar</a:t>
            </a:r>
            <a:r>
              <a:rPr lang="en-US" b="1" dirty="0" smtClean="0">
                <a:solidFill>
                  <a:schemeClr val="accent6"/>
                </a:solidFill>
              </a:rPr>
              <a:t> </a:t>
            </a:r>
            <a:r>
              <a:rPr lang="en-US" b="1" dirty="0" err="1" smtClean="0">
                <a:solidFill>
                  <a:schemeClr val="accent6"/>
                </a:solidFill>
              </a:rPr>
              <a:t>contraseñas</a:t>
            </a:r>
            <a:r>
              <a:rPr lang="en-US" b="1" dirty="0" smtClean="0">
                <a:solidFill>
                  <a:schemeClr val="accent6"/>
                </a:solidFill>
              </a:rPr>
              <a:t> para el </a:t>
            </a:r>
            <a:r>
              <a:rPr lang="en-US" b="1" dirty="0" err="1" smtClean="0">
                <a:solidFill>
                  <a:schemeClr val="accent6"/>
                </a:solidFill>
              </a:rPr>
              <a:t>instalación</a:t>
            </a:r>
            <a:r>
              <a:rPr lang="en-US" b="1" dirty="0" smtClean="0">
                <a:solidFill>
                  <a:schemeClr val="accent6"/>
                </a:solidFill>
              </a:rPr>
              <a:t>:</a:t>
            </a:r>
          </a:p>
          <a:p>
            <a:pPr fontAlgn="base"/>
            <a:r>
              <a:rPr lang="en-US" sz="1100" dirty="0" err="1" smtClean="0"/>
              <a:t>wget</a:t>
            </a:r>
            <a:r>
              <a:rPr lang="en-US" sz="1100" dirty="0" smtClean="0"/>
              <a:t> https://</a:t>
            </a:r>
            <a:r>
              <a:rPr lang="en-US" sz="1100" dirty="0" err="1" smtClean="0"/>
              <a:t>raw.githubusercontent.com</a:t>
            </a:r>
            <a:r>
              <a:rPr lang="en-US" sz="1100" dirty="0" smtClean="0"/>
              <a:t>/</a:t>
            </a:r>
            <a:r>
              <a:rPr lang="en-US" sz="1100" dirty="0" err="1" smtClean="0"/>
              <a:t>edx</a:t>
            </a:r>
            <a:r>
              <a:rPr lang="en-US" sz="1100" dirty="0" smtClean="0"/>
              <a:t>/configuration/$OPENEDX_RELEASE/</a:t>
            </a:r>
            <a:r>
              <a:rPr lang="en-US" sz="1100" dirty="0" err="1" smtClean="0"/>
              <a:t>util</a:t>
            </a:r>
            <a:r>
              <a:rPr lang="en-US" sz="1100" dirty="0" smtClean="0"/>
              <a:t>/install/generate-</a:t>
            </a:r>
            <a:r>
              <a:rPr lang="en-US" sz="1100" dirty="0" err="1" smtClean="0"/>
              <a:t>passwords.sh</a:t>
            </a:r>
            <a:r>
              <a:rPr lang="en-US" sz="1100" dirty="0" smtClean="0"/>
              <a:t> -O - | bash</a:t>
            </a:r>
          </a:p>
          <a:p>
            <a:pPr fontAlgn="base"/>
            <a:endParaRPr lang="en-US" b="1" dirty="0" smtClean="0">
              <a:solidFill>
                <a:schemeClr val="accent6"/>
              </a:solidFill>
            </a:endParaRPr>
          </a:p>
          <a:p>
            <a:pPr fontAlgn="base"/>
            <a:r>
              <a:rPr lang="en-US" b="1" dirty="0" smtClean="0">
                <a:solidFill>
                  <a:schemeClr val="accent6"/>
                </a:solidFill>
              </a:rPr>
              <a:t># 4. </a:t>
            </a:r>
            <a:r>
              <a:rPr lang="en-US" b="1" dirty="0" err="1" smtClean="0">
                <a:solidFill>
                  <a:schemeClr val="accent6"/>
                </a:solidFill>
              </a:rPr>
              <a:t>Instalar</a:t>
            </a:r>
            <a:r>
              <a:rPr lang="en-US" b="1" dirty="0" smtClean="0">
                <a:solidFill>
                  <a:schemeClr val="accent6"/>
                </a:solidFill>
              </a:rPr>
              <a:t> Open </a:t>
            </a:r>
            <a:r>
              <a:rPr lang="en-US" b="1" dirty="0" err="1" smtClean="0">
                <a:solidFill>
                  <a:schemeClr val="accent6"/>
                </a:solidFill>
              </a:rPr>
              <a:t>edX</a:t>
            </a:r>
            <a:r>
              <a:rPr lang="en-US" b="1" dirty="0" smtClean="0">
                <a:solidFill>
                  <a:schemeClr val="accent6"/>
                </a:solidFill>
              </a:rPr>
              <a:t>:</a:t>
            </a:r>
          </a:p>
          <a:p>
            <a:pPr fontAlgn="base"/>
            <a:r>
              <a:rPr lang="en-US" sz="1100" dirty="0" err="1" smtClean="0"/>
              <a:t>wget</a:t>
            </a:r>
            <a:r>
              <a:rPr lang="en-US" sz="1100" dirty="0" smtClean="0"/>
              <a:t> https://</a:t>
            </a:r>
            <a:r>
              <a:rPr lang="en-US" sz="1100" dirty="0" err="1" smtClean="0"/>
              <a:t>raw.githubusercontent.com</a:t>
            </a:r>
            <a:r>
              <a:rPr lang="en-US" sz="1100" dirty="0" smtClean="0"/>
              <a:t>/</a:t>
            </a:r>
            <a:r>
              <a:rPr lang="en-US" sz="1100" dirty="0" err="1" smtClean="0"/>
              <a:t>edx</a:t>
            </a:r>
            <a:r>
              <a:rPr lang="en-US" sz="1100" dirty="0" smtClean="0"/>
              <a:t>/configuration/$OPENEDX_RELEASE/</a:t>
            </a:r>
            <a:r>
              <a:rPr lang="en-US" sz="1100" dirty="0" err="1" smtClean="0"/>
              <a:t>util</a:t>
            </a:r>
            <a:r>
              <a:rPr lang="en-US" sz="1100" dirty="0" smtClean="0"/>
              <a:t>/install/</a:t>
            </a:r>
            <a:r>
              <a:rPr lang="en-US" sz="1100" dirty="0" err="1" smtClean="0"/>
              <a:t>sandbox.sh</a:t>
            </a:r>
            <a:r>
              <a:rPr lang="en-US" sz="1100" dirty="0" smtClean="0"/>
              <a:t> -O - | bash</a:t>
            </a:r>
            <a:endParaRPr lang="en-US" sz="1100" dirty="0"/>
          </a:p>
        </p:txBody>
      </p:sp>
      <p:sp>
        <p:nvSpPr>
          <p:cNvPr id="4" name="TextBox 3"/>
          <p:cNvSpPr txBox="1"/>
          <p:nvPr/>
        </p:nvSpPr>
        <p:spPr>
          <a:xfrm>
            <a:off x="367862" y="1137424"/>
            <a:ext cx="828548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Instanciar</a:t>
            </a:r>
            <a:r>
              <a:rPr lang="en-US" dirty="0" smtClean="0"/>
              <a:t> un </a:t>
            </a:r>
            <a:r>
              <a:rPr lang="en-US" dirty="0" err="1" smtClean="0"/>
              <a:t>servidor</a:t>
            </a:r>
            <a:r>
              <a:rPr lang="en-US" dirty="0" smtClean="0"/>
              <a:t> virtual </a:t>
            </a:r>
            <a:r>
              <a:rPr lang="en-US" b="1" u="sng" dirty="0" smtClean="0"/>
              <a:t>NUEVO Y LIMPIO</a:t>
            </a:r>
            <a:r>
              <a:rPr lang="en-US" dirty="0" smtClean="0"/>
              <a:t> de Ubuntu 16.04 LTS. No </a:t>
            </a:r>
            <a:r>
              <a:rPr lang="en-US" dirty="0" err="1" smtClean="0"/>
              <a:t>hagas</a:t>
            </a:r>
            <a:r>
              <a:rPr lang="en-US" dirty="0" smtClean="0"/>
              <a:t> </a:t>
            </a:r>
            <a:r>
              <a:rPr lang="en-US" dirty="0" err="1" smtClean="0"/>
              <a:t>ní</a:t>
            </a:r>
            <a:r>
              <a:rPr lang="en-US" dirty="0" smtClean="0"/>
              <a:t> un </a:t>
            </a:r>
            <a:r>
              <a:rPr lang="en-US" dirty="0" err="1" smtClean="0"/>
              <a:t>cambio</a:t>
            </a:r>
            <a:r>
              <a:rPr lang="en-US" dirty="0" smtClean="0"/>
              <a:t> al </a:t>
            </a:r>
            <a:r>
              <a:rPr lang="en-US" dirty="0" err="1" smtClean="0"/>
              <a:t>instalación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5" name="Rounded Rectangular Callout 4"/>
          <p:cNvSpPr/>
          <p:nvPr/>
        </p:nvSpPr>
        <p:spPr>
          <a:xfrm>
            <a:off x="6735337" y="1437506"/>
            <a:ext cx="2219477" cy="1081668"/>
          </a:xfrm>
          <a:prstGeom prst="wedgeRoundRectCallout">
            <a:avLst>
              <a:gd name="adj1" fmla="val -56970"/>
              <a:gd name="adj2" fmla="val 156314"/>
              <a:gd name="adj3" fmla="val 16667"/>
            </a:avLst>
          </a:prstGeom>
          <a:solidFill>
            <a:schemeClr val="accent1">
              <a:alpha val="4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smtClean="0"/>
              <a:t>* Se </a:t>
            </a:r>
            <a:r>
              <a:rPr lang="en-US" sz="1800" dirty="0" err="1" smtClean="0"/>
              <a:t>tarda</a:t>
            </a:r>
            <a:r>
              <a:rPr lang="en-US" sz="1800" dirty="0" smtClean="0"/>
              <a:t> </a:t>
            </a:r>
            <a:r>
              <a:rPr lang="en-US" sz="1800" dirty="0" err="1" smtClean="0"/>
              <a:t>aproximodamente</a:t>
            </a:r>
            <a:endParaRPr lang="en-US" sz="1800" dirty="0" smtClean="0"/>
          </a:p>
          <a:p>
            <a:pPr algn="ctr"/>
            <a:r>
              <a:rPr lang="en-US" sz="1800" dirty="0" smtClean="0"/>
              <a:t>3.5 horas</a:t>
            </a:r>
          </a:p>
          <a:p>
            <a:pPr algn="ctr"/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984257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8650" y="273844"/>
            <a:ext cx="7886700" cy="532272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err="1" smtClean="0">
                <a:solidFill>
                  <a:schemeClr val="accent4"/>
                </a:solidFill>
              </a:rPr>
              <a:t>Reniciar</a:t>
            </a:r>
            <a:r>
              <a:rPr lang="en-US" b="1" dirty="0" smtClean="0">
                <a:solidFill>
                  <a:schemeClr val="accent4"/>
                </a:solidFill>
              </a:rPr>
              <a:t> </a:t>
            </a:r>
            <a:r>
              <a:rPr lang="en-US" b="1" dirty="0" err="1" smtClean="0">
                <a:solidFill>
                  <a:schemeClr val="accent4"/>
                </a:solidFill>
              </a:rPr>
              <a:t>los</a:t>
            </a:r>
            <a:r>
              <a:rPr lang="en-US" b="1" dirty="0" smtClean="0">
                <a:solidFill>
                  <a:schemeClr val="accent4"/>
                </a:solidFill>
              </a:rPr>
              <a:t> </a:t>
            </a:r>
            <a:r>
              <a:rPr lang="en-US" b="1" dirty="0" err="1" smtClean="0">
                <a:solidFill>
                  <a:schemeClr val="accent4"/>
                </a:solidFill>
              </a:rPr>
              <a:t>servicios</a:t>
            </a:r>
            <a:endParaRPr lang="en-US" b="1" dirty="0">
              <a:solidFill>
                <a:schemeClr val="accent4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42211" y="962526"/>
            <a:ext cx="729213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sudo</a:t>
            </a:r>
            <a:r>
              <a:rPr lang="en-US" dirty="0"/>
              <a:t> /</a:t>
            </a:r>
            <a:r>
              <a:rPr lang="en-US" dirty="0" err="1"/>
              <a:t>edx</a:t>
            </a:r>
            <a:r>
              <a:rPr lang="en-US" dirty="0"/>
              <a:t>/bin/</a:t>
            </a:r>
            <a:r>
              <a:rPr lang="en-US" dirty="0" err="1"/>
              <a:t>supervisorctl</a:t>
            </a:r>
            <a:r>
              <a:rPr lang="en-US" dirty="0"/>
              <a:t> restart </a:t>
            </a:r>
            <a:r>
              <a:rPr lang="en-US" dirty="0" err="1"/>
              <a:t>edxapp</a:t>
            </a:r>
            <a:r>
              <a:rPr lang="en-US" dirty="0"/>
              <a:t>: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" y="1498600"/>
            <a:ext cx="9004300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106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8650" y="273844"/>
            <a:ext cx="7886700" cy="532272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err="1" smtClean="0">
                <a:solidFill>
                  <a:schemeClr val="accent4"/>
                </a:solidFill>
              </a:rPr>
              <a:t>Ver</a:t>
            </a:r>
            <a:r>
              <a:rPr lang="en-US" b="1" dirty="0" smtClean="0">
                <a:solidFill>
                  <a:schemeClr val="accent4"/>
                </a:solidFill>
              </a:rPr>
              <a:t> </a:t>
            </a:r>
            <a:r>
              <a:rPr lang="en-US" b="1" dirty="0" err="1" smtClean="0">
                <a:solidFill>
                  <a:schemeClr val="accent4"/>
                </a:solidFill>
              </a:rPr>
              <a:t>los</a:t>
            </a:r>
            <a:r>
              <a:rPr lang="en-US" b="1" dirty="0" smtClean="0">
                <a:solidFill>
                  <a:schemeClr val="accent4"/>
                </a:solidFill>
              </a:rPr>
              <a:t> </a:t>
            </a:r>
            <a:r>
              <a:rPr lang="en-US" b="1" dirty="0" err="1" smtClean="0">
                <a:solidFill>
                  <a:schemeClr val="accent4"/>
                </a:solidFill>
              </a:rPr>
              <a:t>servicios</a:t>
            </a:r>
            <a:endParaRPr lang="en-US" b="1" dirty="0">
              <a:solidFill>
                <a:schemeClr val="accent4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42211" y="962526"/>
            <a:ext cx="729213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sudo</a:t>
            </a:r>
            <a:r>
              <a:rPr lang="en-US" dirty="0"/>
              <a:t> /</a:t>
            </a:r>
            <a:r>
              <a:rPr lang="en-US" dirty="0" err="1"/>
              <a:t>edx</a:t>
            </a:r>
            <a:r>
              <a:rPr lang="en-US" dirty="0"/>
              <a:t>/bin/</a:t>
            </a:r>
            <a:r>
              <a:rPr lang="en-US" dirty="0" err="1"/>
              <a:t>supervisorctl</a:t>
            </a:r>
            <a:r>
              <a:rPr lang="en-US" dirty="0"/>
              <a:t> status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536" y="1262608"/>
            <a:ext cx="7017488" cy="3529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101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168</TotalTime>
  <Words>531</Words>
  <Application>Microsoft Macintosh PowerPoint</Application>
  <PresentationFormat>On-screen Show (16:9)</PresentationFormat>
  <Paragraphs>125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Recursos Adicionales</vt:lpstr>
      <vt:lpstr>Plataforma Netec Open edX</vt:lpstr>
      <vt:lpstr>Datos del servidor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Continuous Integration con Netec Open edX</vt:lpstr>
      <vt:lpstr>Comprehensive Theming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Netec Digital</dc:title>
  <dc:creator>Lawrence McDaniel</dc:creator>
  <cp:lastModifiedBy>Lawrence McDaniel</cp:lastModifiedBy>
  <cp:revision>77</cp:revision>
  <dcterms:created xsi:type="dcterms:W3CDTF">2017-05-09T11:07:43Z</dcterms:created>
  <dcterms:modified xsi:type="dcterms:W3CDTF">2017-06-03T20:30:03Z</dcterms:modified>
</cp:coreProperties>
</file>